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29"/>
  </p:notesMasterIdLst>
  <p:sldIdLst>
    <p:sldId id="256" r:id="rId2"/>
    <p:sldId id="257" r:id="rId3"/>
    <p:sldId id="264" r:id="rId4"/>
    <p:sldId id="265" r:id="rId5"/>
    <p:sldId id="258" r:id="rId6"/>
    <p:sldId id="266" r:id="rId7"/>
    <p:sldId id="259" r:id="rId8"/>
    <p:sldId id="260" r:id="rId9"/>
    <p:sldId id="267" r:id="rId10"/>
    <p:sldId id="261" r:id="rId11"/>
    <p:sldId id="262" r:id="rId12"/>
    <p:sldId id="268" r:id="rId13"/>
    <p:sldId id="269" r:id="rId14"/>
    <p:sldId id="270" r:id="rId15"/>
    <p:sldId id="271" r:id="rId16"/>
    <p:sldId id="272" r:id="rId17"/>
    <p:sldId id="273" r:id="rId18"/>
    <p:sldId id="274" r:id="rId19"/>
    <p:sldId id="276" r:id="rId20"/>
    <p:sldId id="277" r:id="rId21"/>
    <p:sldId id="275" r:id="rId22"/>
    <p:sldId id="278" r:id="rId23"/>
    <p:sldId id="279" r:id="rId24"/>
    <p:sldId id="280" r:id="rId25"/>
    <p:sldId id="281" r:id="rId26"/>
    <p:sldId id="282"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35" d="100"/>
          <a:sy n="35" d="100"/>
        </p:scale>
        <p:origin x="-73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FB0F8-285A-4D4E-86E0-19C3B906ABDE}" type="datetimeFigureOut">
              <a:rPr lang="en-US" smtClean="0"/>
              <a:pPr/>
              <a:t>4/10/2008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50AE18-F38A-4353-B7C7-D320267AB81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4/10/2008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4/10/2008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4/10/2008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4/10/2008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tmplLst>
          <p:tmpl lvl="1">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0"/>
                          </p:stCondLst>
                        </p:cTn>
                        <p:tgtEl>
                          <p:spTgt spid="3"/>
                        </p:tgtEl>
                        <p:attrNameLst>
                          <p:attrName>style.visibility</p:attrName>
                        </p:attrNameLst>
                      </p:cBhvr>
                      <p:to>
                        <p:strVal val="visible"/>
                      </p:to>
                    </p:se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4/10/2008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4/10/2008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50F9A2C-AF6F-4285-AD48-7E8321C44A7A}" type="datetimeFigureOut">
              <a:rPr lang="en-US" smtClean="0"/>
              <a:pPr/>
              <a:t>4/10/2008</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50F9A2C-AF6F-4285-AD48-7E8321C44A7A}" type="datetimeFigureOut">
              <a:rPr lang="en-US" smtClean="0"/>
              <a:pPr/>
              <a:t>4/10/2008</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50F9A2C-AF6F-4285-AD48-7E8321C44A7A}" type="datetimeFigureOut">
              <a:rPr lang="en-US" smtClean="0"/>
              <a:pPr/>
              <a:t>4/10/2008</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4/10/2008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4/10/2008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Untitled-2"/>
          <p:cNvPicPr>
            <a:picLocks noChangeAspect="1" noChangeArrowheads="1"/>
          </p:cNvPicPr>
          <p:nvPr/>
        </p:nvPicPr>
        <p:blipFill>
          <a:blip r:embed="rId13"/>
          <a:srcRect/>
          <a:stretch>
            <a:fillRect/>
          </a:stretch>
        </p:blipFill>
        <p:spPr bwMode="auto">
          <a:xfrm>
            <a:off x="0" y="-1588"/>
            <a:ext cx="9144000" cy="6859588"/>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150F9A2C-AF6F-4285-AD48-7E8321C44A7A}" type="datetimeFigureOut">
              <a:rPr lang="en-US" smtClean="0"/>
              <a:pPr/>
              <a:t>4/10/2008</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1615303-CDC4-4261-9D16-AFBCEF70F46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spd="med">
    <p:randomBar/>
  </p:transition>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Arial" charset="0"/>
        </a:defRPr>
      </a:lvl2pPr>
      <a:lvl3pPr algn="ctr" rtl="0" eaLnBrk="1" fontAlgn="base" hangingPunct="1">
        <a:spcBef>
          <a:spcPct val="0"/>
        </a:spcBef>
        <a:spcAft>
          <a:spcPct val="0"/>
        </a:spcAft>
        <a:defRPr sz="4400" b="1">
          <a:solidFill>
            <a:schemeClr val="tx2"/>
          </a:solidFill>
          <a:latin typeface="Arial" charset="0"/>
        </a:defRPr>
      </a:lvl3pPr>
      <a:lvl4pPr algn="ctr" rtl="0" eaLnBrk="1" fontAlgn="base" hangingPunct="1">
        <a:spcBef>
          <a:spcPct val="0"/>
        </a:spcBef>
        <a:spcAft>
          <a:spcPct val="0"/>
        </a:spcAft>
        <a:defRPr sz="4400" b="1">
          <a:solidFill>
            <a:schemeClr val="tx2"/>
          </a:solidFill>
          <a:latin typeface="Arial" charset="0"/>
        </a:defRPr>
      </a:lvl4pPr>
      <a:lvl5pPr algn="ctr" rtl="0" eaLnBrk="1" fontAlgn="base" hangingPunct="1">
        <a:spcBef>
          <a:spcPct val="0"/>
        </a:spcBef>
        <a:spcAft>
          <a:spcPct val="0"/>
        </a:spcAft>
        <a:defRPr sz="4400" b="1">
          <a:solidFill>
            <a:schemeClr val="tx2"/>
          </a:solidFill>
          <a:latin typeface="Arial" charset="0"/>
        </a:defRPr>
      </a:lvl5pPr>
      <a:lvl6pPr marL="457200" algn="ctr" rtl="0" eaLnBrk="1" fontAlgn="base" hangingPunct="1">
        <a:spcBef>
          <a:spcPct val="0"/>
        </a:spcBef>
        <a:spcAft>
          <a:spcPct val="0"/>
        </a:spcAft>
        <a:defRPr sz="4400" b="1">
          <a:solidFill>
            <a:schemeClr val="tx2"/>
          </a:solidFill>
          <a:latin typeface="Arial" charset="0"/>
        </a:defRPr>
      </a:lvl6pPr>
      <a:lvl7pPr marL="914400" algn="ctr" rtl="0" eaLnBrk="1" fontAlgn="base" hangingPunct="1">
        <a:spcBef>
          <a:spcPct val="0"/>
        </a:spcBef>
        <a:spcAft>
          <a:spcPct val="0"/>
        </a:spcAft>
        <a:defRPr sz="4400" b="1">
          <a:solidFill>
            <a:schemeClr val="tx2"/>
          </a:solidFill>
          <a:latin typeface="Arial" charset="0"/>
        </a:defRPr>
      </a:lvl7pPr>
      <a:lvl8pPr marL="1371600" algn="ctr" rtl="0" eaLnBrk="1" fontAlgn="base" hangingPunct="1">
        <a:spcBef>
          <a:spcPct val="0"/>
        </a:spcBef>
        <a:spcAft>
          <a:spcPct val="0"/>
        </a:spcAft>
        <a:defRPr sz="4400" b="1">
          <a:solidFill>
            <a:schemeClr val="tx2"/>
          </a:solidFill>
          <a:latin typeface="Arial" charset="0"/>
        </a:defRPr>
      </a:lvl8pPr>
      <a:lvl9pPr marL="1828800" algn="ctr" rtl="0" eaLnBrk="1" fontAlgn="base" hangingPunct="1">
        <a:spcBef>
          <a:spcPct val="0"/>
        </a:spcBef>
        <a:spcAft>
          <a:spcPct val="0"/>
        </a:spcAft>
        <a:defRPr sz="44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b="1">
          <a:solidFill>
            <a:schemeClr val="tx1"/>
          </a:solidFill>
          <a:latin typeface="+mn-lt"/>
        </a:defRPr>
      </a:lvl2pPr>
      <a:lvl3pPr marL="1143000" indent="-228600" algn="l" rtl="0" eaLnBrk="1" fontAlgn="base" hangingPunct="1">
        <a:spcBef>
          <a:spcPct val="20000"/>
        </a:spcBef>
        <a:spcAft>
          <a:spcPct val="0"/>
        </a:spcAft>
        <a:buChar char="•"/>
        <a:defRPr sz="2400" b="1">
          <a:solidFill>
            <a:schemeClr val="tx1"/>
          </a:solidFill>
          <a:latin typeface="+mn-lt"/>
        </a:defRPr>
      </a:lvl3pPr>
      <a:lvl4pPr marL="1600200" indent="-228600" algn="l" rtl="0" eaLnBrk="1" fontAlgn="base" hangingPunct="1">
        <a:spcBef>
          <a:spcPct val="20000"/>
        </a:spcBef>
        <a:spcAft>
          <a:spcPct val="0"/>
        </a:spcAft>
        <a:buChar char="–"/>
        <a:defRPr sz="2000" b="1">
          <a:solidFill>
            <a:schemeClr val="tx1"/>
          </a:solidFill>
          <a:latin typeface="+mn-lt"/>
        </a:defRPr>
      </a:lvl4pPr>
      <a:lvl5pPr marL="2057400" indent="-228600" algn="l" rtl="0" eaLnBrk="1" fontAlgn="base" hangingPunct="1">
        <a:spcBef>
          <a:spcPct val="20000"/>
        </a:spcBef>
        <a:spcAft>
          <a:spcPct val="0"/>
        </a:spcAft>
        <a:buChar char="»"/>
        <a:defRPr sz="2000" b="1">
          <a:solidFill>
            <a:schemeClr val="tx1"/>
          </a:solidFill>
          <a:latin typeface="+mn-l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Special angles, perpendicular lines, and parallel lines and planes</a:t>
            </a:r>
            <a:endParaRPr lang="en-US" dirty="0"/>
          </a:p>
        </p:txBody>
      </p:sp>
      <p:sp>
        <p:nvSpPr>
          <p:cNvPr id="3" name="Subtitle 2"/>
          <p:cNvSpPr>
            <a:spLocks noGrp="1"/>
          </p:cNvSpPr>
          <p:nvPr>
            <p:ph type="subTitle" idx="1"/>
          </p:nvPr>
        </p:nvSpPr>
        <p:spPr/>
        <p:txBody>
          <a:bodyPr/>
          <a:lstStyle/>
          <a:p>
            <a:r>
              <a:rPr lang="en-US" dirty="0" smtClean="0"/>
              <a:t>April 10, 2008</a:t>
            </a:r>
            <a:endParaRPr lang="en-US" dirty="0"/>
          </a:p>
        </p:txBody>
      </p:sp>
    </p:spTree>
  </p:cSld>
  <p:clrMapOvr>
    <a:masterClrMapping/>
  </p:clrMapOvr>
  <p:transition spd="med">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Theorems</a:t>
            </a:r>
            <a:endParaRPr lang="en-US" dirty="0"/>
          </a:p>
        </p:txBody>
      </p:sp>
      <p:sp>
        <p:nvSpPr>
          <p:cNvPr id="3" name="Content Placeholder 2"/>
          <p:cNvSpPr>
            <a:spLocks noGrp="1"/>
          </p:cNvSpPr>
          <p:nvPr>
            <p:ph idx="1"/>
          </p:nvPr>
        </p:nvSpPr>
        <p:spPr/>
        <p:txBody>
          <a:bodyPr/>
          <a:lstStyle/>
          <a:p>
            <a:r>
              <a:rPr lang="en-US" dirty="0" smtClean="0"/>
              <a:t>If two lines are perpendicular, then they form congruent adjacent angles.</a:t>
            </a:r>
          </a:p>
          <a:p>
            <a:r>
              <a:rPr lang="en-US" dirty="0" smtClean="0"/>
              <a:t>If two lines form congruent adjacent angles, then the lines are perpendicular.</a:t>
            </a:r>
          </a:p>
          <a:p>
            <a:r>
              <a:rPr lang="en-US" dirty="0" smtClean="0"/>
              <a:t>If the exterior sides of two adjacent acute angles are perpendicular, then the angles are complementary.</a:t>
            </a:r>
            <a:endParaRPr lang="en-US" dirty="0"/>
          </a:p>
        </p:txBody>
      </p:sp>
      <p:sp>
        <p:nvSpPr>
          <p:cNvPr id="4" name="SMARTPenAnnotation179"/>
          <p:cNvSpPr/>
          <p:nvPr/>
        </p:nvSpPr>
        <p:spPr>
          <a:xfrm>
            <a:off x="7463790" y="5452622"/>
            <a:ext cx="1360170" cy="45208"/>
          </a:xfrm>
          <a:custGeom>
            <a:avLst/>
            <a:gdLst/>
            <a:ahLst/>
            <a:cxnLst/>
            <a:rect l="0" t="0" r="0" b="0"/>
            <a:pathLst>
              <a:path w="1360170" h="45208">
                <a:moveTo>
                  <a:pt x="0" y="45207"/>
                </a:moveTo>
                <a:lnTo>
                  <a:pt x="15908" y="45207"/>
                </a:lnTo>
                <a:lnTo>
                  <a:pt x="18226" y="43937"/>
                </a:lnTo>
                <a:lnTo>
                  <a:pt x="19771" y="41821"/>
                </a:lnTo>
                <a:lnTo>
                  <a:pt x="20800" y="39140"/>
                </a:lnTo>
                <a:lnTo>
                  <a:pt x="24027" y="37352"/>
                </a:lnTo>
                <a:lnTo>
                  <a:pt x="28717" y="36161"/>
                </a:lnTo>
                <a:lnTo>
                  <a:pt x="42361" y="34248"/>
                </a:lnTo>
                <a:lnTo>
                  <a:pt x="50793" y="33917"/>
                </a:lnTo>
                <a:lnTo>
                  <a:pt x="55451" y="32600"/>
                </a:lnTo>
                <a:lnTo>
                  <a:pt x="61097" y="30453"/>
                </a:lnTo>
                <a:lnTo>
                  <a:pt x="67402" y="27751"/>
                </a:lnTo>
                <a:lnTo>
                  <a:pt x="74145" y="25950"/>
                </a:lnTo>
                <a:lnTo>
                  <a:pt x="81179" y="24749"/>
                </a:lnTo>
                <a:lnTo>
                  <a:pt x="94499" y="23415"/>
                </a:lnTo>
                <a:lnTo>
                  <a:pt x="135771" y="22375"/>
                </a:lnTo>
                <a:lnTo>
                  <a:pt x="288020" y="22347"/>
                </a:lnTo>
                <a:lnTo>
                  <a:pt x="297423" y="23617"/>
                </a:lnTo>
                <a:lnTo>
                  <a:pt x="306232" y="25734"/>
                </a:lnTo>
                <a:lnTo>
                  <a:pt x="314645" y="28415"/>
                </a:lnTo>
                <a:lnTo>
                  <a:pt x="321523" y="30203"/>
                </a:lnTo>
                <a:lnTo>
                  <a:pt x="327378" y="31394"/>
                </a:lnTo>
                <a:lnTo>
                  <a:pt x="332552" y="32188"/>
                </a:lnTo>
                <a:lnTo>
                  <a:pt x="346161" y="31448"/>
                </a:lnTo>
                <a:lnTo>
                  <a:pt x="365394" y="29685"/>
                </a:lnTo>
                <a:lnTo>
                  <a:pt x="388376" y="27239"/>
                </a:lnTo>
                <a:lnTo>
                  <a:pt x="410047" y="25609"/>
                </a:lnTo>
                <a:lnTo>
                  <a:pt x="430845" y="24521"/>
                </a:lnTo>
                <a:lnTo>
                  <a:pt x="451060" y="23797"/>
                </a:lnTo>
                <a:lnTo>
                  <a:pt x="521985" y="22777"/>
                </a:lnTo>
                <a:lnTo>
                  <a:pt x="548650" y="21364"/>
                </a:lnTo>
                <a:lnTo>
                  <a:pt x="576586" y="19152"/>
                </a:lnTo>
                <a:lnTo>
                  <a:pt x="605370" y="16407"/>
                </a:lnTo>
                <a:lnTo>
                  <a:pt x="629640" y="14577"/>
                </a:lnTo>
                <a:lnTo>
                  <a:pt x="650900" y="13357"/>
                </a:lnTo>
                <a:lnTo>
                  <a:pt x="670153" y="12544"/>
                </a:lnTo>
                <a:lnTo>
                  <a:pt x="694419" y="10732"/>
                </a:lnTo>
                <a:lnTo>
                  <a:pt x="751860" y="5332"/>
                </a:lnTo>
                <a:lnTo>
                  <a:pt x="786990" y="3384"/>
                </a:lnTo>
                <a:lnTo>
                  <a:pt x="866662" y="1219"/>
                </a:lnTo>
                <a:lnTo>
                  <a:pt x="954724" y="0"/>
                </a:lnTo>
                <a:lnTo>
                  <a:pt x="981923" y="1100"/>
                </a:lnTo>
                <a:lnTo>
                  <a:pt x="1010215" y="3102"/>
                </a:lnTo>
                <a:lnTo>
                  <a:pt x="1061124" y="7444"/>
                </a:lnTo>
                <a:lnTo>
                  <a:pt x="1092217" y="9374"/>
                </a:lnTo>
                <a:lnTo>
                  <a:pt x="1110414" y="11158"/>
                </a:lnTo>
                <a:lnTo>
                  <a:pt x="1154341" y="16528"/>
                </a:lnTo>
                <a:lnTo>
                  <a:pt x="1181040" y="17198"/>
                </a:lnTo>
                <a:lnTo>
                  <a:pt x="1210270" y="16374"/>
                </a:lnTo>
                <a:lnTo>
                  <a:pt x="1290766" y="11995"/>
                </a:lnTo>
                <a:lnTo>
                  <a:pt x="1332811" y="11060"/>
                </a:lnTo>
                <a:lnTo>
                  <a:pt x="1360169" y="1091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80"/>
          <p:cNvSpPr/>
          <p:nvPr/>
        </p:nvSpPr>
        <p:spPr>
          <a:xfrm>
            <a:off x="8081009" y="4606289"/>
            <a:ext cx="217171" cy="1554481"/>
          </a:xfrm>
          <a:custGeom>
            <a:avLst/>
            <a:gdLst/>
            <a:ahLst/>
            <a:cxnLst/>
            <a:rect l="0" t="0" r="0" b="0"/>
            <a:pathLst>
              <a:path w="217171" h="1554481">
                <a:moveTo>
                  <a:pt x="0" y="1554480"/>
                </a:moveTo>
                <a:lnTo>
                  <a:pt x="0" y="1476030"/>
                </a:lnTo>
                <a:lnTo>
                  <a:pt x="3388" y="1462040"/>
                </a:lnTo>
                <a:lnTo>
                  <a:pt x="9047" y="1443271"/>
                </a:lnTo>
                <a:lnTo>
                  <a:pt x="11117" y="1404557"/>
                </a:lnTo>
                <a:lnTo>
                  <a:pt x="11427" y="1318289"/>
                </a:lnTo>
                <a:lnTo>
                  <a:pt x="14815" y="1303033"/>
                </a:lnTo>
                <a:lnTo>
                  <a:pt x="17497" y="1295409"/>
                </a:lnTo>
                <a:lnTo>
                  <a:pt x="21271" y="1248272"/>
                </a:lnTo>
                <a:lnTo>
                  <a:pt x="22390" y="1210317"/>
                </a:lnTo>
                <a:lnTo>
                  <a:pt x="25086" y="1186608"/>
                </a:lnTo>
                <a:lnTo>
                  <a:pt x="48569" y="1008071"/>
                </a:lnTo>
                <a:lnTo>
                  <a:pt x="51430" y="980657"/>
                </a:lnTo>
                <a:lnTo>
                  <a:pt x="54608" y="940038"/>
                </a:lnTo>
                <a:lnTo>
                  <a:pt x="56397" y="901818"/>
                </a:lnTo>
                <a:lnTo>
                  <a:pt x="62995" y="868339"/>
                </a:lnTo>
                <a:lnTo>
                  <a:pt x="67478" y="830748"/>
                </a:lnTo>
                <a:lnTo>
                  <a:pt x="69523" y="800291"/>
                </a:lnTo>
                <a:lnTo>
                  <a:pt x="74504" y="782828"/>
                </a:lnTo>
                <a:lnTo>
                  <a:pt x="80192" y="743067"/>
                </a:lnTo>
                <a:lnTo>
                  <a:pt x="85595" y="725645"/>
                </a:lnTo>
                <a:lnTo>
                  <a:pt x="89708" y="701557"/>
                </a:lnTo>
                <a:lnTo>
                  <a:pt x="91213" y="653962"/>
                </a:lnTo>
                <a:lnTo>
                  <a:pt x="91289" y="645525"/>
                </a:lnTo>
                <a:lnTo>
                  <a:pt x="94760" y="629377"/>
                </a:lnTo>
                <a:lnTo>
                  <a:pt x="100535" y="607383"/>
                </a:lnTo>
                <a:lnTo>
                  <a:pt x="103854" y="589072"/>
                </a:lnTo>
                <a:lnTo>
                  <a:pt x="110928" y="547560"/>
                </a:lnTo>
                <a:lnTo>
                  <a:pt x="118305" y="507944"/>
                </a:lnTo>
                <a:lnTo>
                  <a:pt x="123530" y="468143"/>
                </a:lnTo>
                <a:lnTo>
                  <a:pt x="128139" y="448940"/>
                </a:lnTo>
                <a:lnTo>
                  <a:pt x="133151" y="431939"/>
                </a:lnTo>
                <a:lnTo>
                  <a:pt x="139755" y="390169"/>
                </a:lnTo>
                <a:lnTo>
                  <a:pt x="145973" y="350133"/>
                </a:lnTo>
                <a:lnTo>
                  <a:pt x="148697" y="330875"/>
                </a:lnTo>
                <a:lnTo>
                  <a:pt x="154141" y="313849"/>
                </a:lnTo>
                <a:lnTo>
                  <a:pt x="160794" y="284269"/>
                </a:lnTo>
                <a:lnTo>
                  <a:pt x="164346" y="265713"/>
                </a:lnTo>
                <a:lnTo>
                  <a:pt x="167985" y="249532"/>
                </a:lnTo>
                <a:lnTo>
                  <a:pt x="171680" y="234935"/>
                </a:lnTo>
                <a:lnTo>
                  <a:pt x="177902" y="209826"/>
                </a:lnTo>
                <a:lnTo>
                  <a:pt x="183946" y="173790"/>
                </a:lnTo>
                <a:lnTo>
                  <a:pt x="194361" y="128463"/>
                </a:lnTo>
                <a:lnTo>
                  <a:pt x="200683" y="94772"/>
                </a:lnTo>
                <a:lnTo>
                  <a:pt x="204762" y="67521"/>
                </a:lnTo>
                <a:lnTo>
                  <a:pt x="21717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81"/>
          <p:cNvSpPr/>
          <p:nvPr/>
        </p:nvSpPr>
        <p:spPr>
          <a:xfrm>
            <a:off x="7748838" y="4812029"/>
            <a:ext cx="366463" cy="651511"/>
          </a:xfrm>
          <a:custGeom>
            <a:avLst/>
            <a:gdLst/>
            <a:ahLst/>
            <a:cxnLst/>
            <a:rect l="0" t="0" r="0" b="0"/>
            <a:pathLst>
              <a:path w="366463" h="651511">
                <a:moveTo>
                  <a:pt x="366462" y="651510"/>
                </a:moveTo>
                <a:lnTo>
                  <a:pt x="366462" y="645443"/>
                </a:lnTo>
                <a:lnTo>
                  <a:pt x="360394" y="629534"/>
                </a:lnTo>
                <a:lnTo>
                  <a:pt x="354820" y="610527"/>
                </a:lnTo>
                <a:lnTo>
                  <a:pt x="347490" y="598445"/>
                </a:lnTo>
                <a:lnTo>
                  <a:pt x="345330" y="590673"/>
                </a:lnTo>
                <a:lnTo>
                  <a:pt x="343484" y="588092"/>
                </a:lnTo>
                <a:lnTo>
                  <a:pt x="340983" y="586372"/>
                </a:lnTo>
                <a:lnTo>
                  <a:pt x="338046" y="585224"/>
                </a:lnTo>
                <a:lnTo>
                  <a:pt x="327844" y="577543"/>
                </a:lnTo>
                <a:lnTo>
                  <a:pt x="316778" y="567223"/>
                </a:lnTo>
                <a:lnTo>
                  <a:pt x="314289" y="563569"/>
                </a:lnTo>
                <a:lnTo>
                  <a:pt x="309516" y="552358"/>
                </a:lnTo>
                <a:lnTo>
                  <a:pt x="300624" y="539723"/>
                </a:lnTo>
                <a:lnTo>
                  <a:pt x="291215" y="521727"/>
                </a:lnTo>
                <a:lnTo>
                  <a:pt x="286593" y="507787"/>
                </a:lnTo>
                <a:lnTo>
                  <a:pt x="277744" y="495613"/>
                </a:lnTo>
                <a:lnTo>
                  <a:pt x="270729" y="487820"/>
                </a:lnTo>
                <a:lnTo>
                  <a:pt x="268349" y="483963"/>
                </a:lnTo>
                <a:lnTo>
                  <a:pt x="261191" y="467388"/>
                </a:lnTo>
                <a:lnTo>
                  <a:pt x="254371" y="455102"/>
                </a:lnTo>
                <a:lnTo>
                  <a:pt x="246015" y="440562"/>
                </a:lnTo>
                <a:lnTo>
                  <a:pt x="239174" y="429598"/>
                </a:lnTo>
                <a:lnTo>
                  <a:pt x="228186" y="414029"/>
                </a:lnTo>
                <a:lnTo>
                  <a:pt x="222456" y="402877"/>
                </a:lnTo>
                <a:lnTo>
                  <a:pt x="220928" y="398124"/>
                </a:lnTo>
                <a:lnTo>
                  <a:pt x="216099" y="389877"/>
                </a:lnTo>
                <a:lnTo>
                  <a:pt x="209070" y="379298"/>
                </a:lnTo>
                <a:lnTo>
                  <a:pt x="200574" y="367165"/>
                </a:lnTo>
                <a:lnTo>
                  <a:pt x="193639" y="357807"/>
                </a:lnTo>
                <a:lnTo>
                  <a:pt x="182548" y="344022"/>
                </a:lnTo>
                <a:lnTo>
                  <a:pt x="176543" y="333488"/>
                </a:lnTo>
                <a:lnTo>
                  <a:pt x="169999" y="320116"/>
                </a:lnTo>
                <a:lnTo>
                  <a:pt x="163097" y="304850"/>
                </a:lnTo>
                <a:lnTo>
                  <a:pt x="153415" y="287054"/>
                </a:lnTo>
                <a:lnTo>
                  <a:pt x="141881" y="267569"/>
                </a:lnTo>
                <a:lnTo>
                  <a:pt x="129111" y="246960"/>
                </a:lnTo>
                <a:lnTo>
                  <a:pt x="120597" y="230680"/>
                </a:lnTo>
                <a:lnTo>
                  <a:pt x="114923" y="217287"/>
                </a:lnTo>
                <a:lnTo>
                  <a:pt x="111138" y="205818"/>
                </a:lnTo>
                <a:lnTo>
                  <a:pt x="103536" y="188012"/>
                </a:lnTo>
                <a:lnTo>
                  <a:pt x="81542" y="141134"/>
                </a:lnTo>
                <a:lnTo>
                  <a:pt x="72376" y="123300"/>
                </a:lnTo>
                <a:lnTo>
                  <a:pt x="64995" y="110140"/>
                </a:lnTo>
                <a:lnTo>
                  <a:pt x="58803" y="100097"/>
                </a:lnTo>
                <a:lnTo>
                  <a:pt x="48538" y="85551"/>
                </a:lnTo>
                <a:lnTo>
                  <a:pt x="39742" y="73583"/>
                </a:lnTo>
                <a:lnTo>
                  <a:pt x="31600" y="59797"/>
                </a:lnTo>
                <a:lnTo>
                  <a:pt x="23747" y="45203"/>
                </a:lnTo>
                <a:lnTo>
                  <a:pt x="17294" y="31521"/>
                </a:lnTo>
                <a:lnTo>
                  <a:pt x="12391" y="16678"/>
                </a:lnTo>
                <a:lnTo>
                  <a:pt x="3459" y="4236"/>
                </a:lnTo>
                <a:lnTo>
                  <a:pt x="0" y="284"/>
                </a:lnTo>
                <a:lnTo>
                  <a:pt x="70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82"/>
          <p:cNvSpPr/>
          <p:nvPr/>
        </p:nvSpPr>
        <p:spPr>
          <a:xfrm>
            <a:off x="7968298" y="5486400"/>
            <a:ext cx="135572" cy="148590"/>
          </a:xfrm>
          <a:custGeom>
            <a:avLst/>
            <a:gdLst/>
            <a:ahLst/>
            <a:cxnLst/>
            <a:rect l="0" t="0" r="0" b="0"/>
            <a:pathLst>
              <a:path w="135572" h="148590">
                <a:moveTo>
                  <a:pt x="9842" y="0"/>
                </a:moveTo>
                <a:lnTo>
                  <a:pt x="9842" y="50021"/>
                </a:lnTo>
                <a:lnTo>
                  <a:pt x="8572" y="65097"/>
                </a:lnTo>
                <a:lnTo>
                  <a:pt x="6455" y="80228"/>
                </a:lnTo>
                <a:lnTo>
                  <a:pt x="3774" y="95395"/>
                </a:lnTo>
                <a:lnTo>
                  <a:pt x="1986" y="108046"/>
                </a:lnTo>
                <a:lnTo>
                  <a:pt x="794" y="119021"/>
                </a:lnTo>
                <a:lnTo>
                  <a:pt x="0" y="128877"/>
                </a:lnTo>
                <a:lnTo>
                  <a:pt x="741" y="135448"/>
                </a:lnTo>
                <a:lnTo>
                  <a:pt x="2504" y="139829"/>
                </a:lnTo>
                <a:lnTo>
                  <a:pt x="4950" y="142749"/>
                </a:lnTo>
                <a:lnTo>
                  <a:pt x="10390" y="144696"/>
                </a:lnTo>
                <a:lnTo>
                  <a:pt x="17827" y="145993"/>
                </a:lnTo>
                <a:lnTo>
                  <a:pt x="26595" y="146859"/>
                </a:lnTo>
                <a:lnTo>
                  <a:pt x="37521" y="147436"/>
                </a:lnTo>
                <a:lnTo>
                  <a:pt x="63207" y="148077"/>
                </a:lnTo>
                <a:lnTo>
                  <a:pt x="135571" y="14858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83"/>
          <p:cNvSpPr/>
          <p:nvPr/>
        </p:nvSpPr>
        <p:spPr>
          <a:xfrm>
            <a:off x="8183879" y="5212220"/>
            <a:ext cx="205740" cy="205600"/>
          </a:xfrm>
          <a:custGeom>
            <a:avLst/>
            <a:gdLst/>
            <a:ahLst/>
            <a:cxnLst/>
            <a:rect l="0" t="0" r="0" b="0"/>
            <a:pathLst>
              <a:path w="205740" h="205600">
                <a:moveTo>
                  <a:pt x="0" y="45580"/>
                </a:moveTo>
                <a:lnTo>
                  <a:pt x="0" y="39512"/>
                </a:lnTo>
                <a:lnTo>
                  <a:pt x="3810" y="36454"/>
                </a:lnTo>
                <a:lnTo>
                  <a:pt x="10161" y="33146"/>
                </a:lnTo>
                <a:lnTo>
                  <a:pt x="18204" y="29670"/>
                </a:lnTo>
                <a:lnTo>
                  <a:pt x="26105" y="27353"/>
                </a:lnTo>
                <a:lnTo>
                  <a:pt x="33914" y="25809"/>
                </a:lnTo>
                <a:lnTo>
                  <a:pt x="41660" y="24779"/>
                </a:lnTo>
                <a:lnTo>
                  <a:pt x="48093" y="24093"/>
                </a:lnTo>
                <a:lnTo>
                  <a:pt x="53653" y="23635"/>
                </a:lnTo>
                <a:lnTo>
                  <a:pt x="58629" y="23329"/>
                </a:lnTo>
                <a:lnTo>
                  <a:pt x="70931" y="22991"/>
                </a:lnTo>
                <a:lnTo>
                  <a:pt x="77767" y="22900"/>
                </a:lnTo>
                <a:lnTo>
                  <a:pt x="84865" y="21570"/>
                </a:lnTo>
                <a:lnTo>
                  <a:pt x="92136" y="19413"/>
                </a:lnTo>
                <a:lnTo>
                  <a:pt x="99524" y="16705"/>
                </a:lnTo>
                <a:lnTo>
                  <a:pt x="105720" y="14900"/>
                </a:lnTo>
                <a:lnTo>
                  <a:pt x="111120" y="13697"/>
                </a:lnTo>
                <a:lnTo>
                  <a:pt x="115991" y="12894"/>
                </a:lnTo>
                <a:lnTo>
                  <a:pt x="121777" y="12359"/>
                </a:lnTo>
                <a:lnTo>
                  <a:pt x="128175" y="12003"/>
                </a:lnTo>
                <a:lnTo>
                  <a:pt x="140787" y="11606"/>
                </a:lnTo>
                <a:lnTo>
                  <a:pt x="150626" y="11430"/>
                </a:lnTo>
                <a:lnTo>
                  <a:pt x="155028" y="10113"/>
                </a:lnTo>
                <a:lnTo>
                  <a:pt x="159232" y="7966"/>
                </a:lnTo>
                <a:lnTo>
                  <a:pt x="169037" y="1460"/>
                </a:lnTo>
                <a:lnTo>
                  <a:pt x="173765" y="571"/>
                </a:lnTo>
                <a:lnTo>
                  <a:pt x="180099" y="176"/>
                </a:lnTo>
                <a:lnTo>
                  <a:pt x="187148" y="0"/>
                </a:lnTo>
                <a:lnTo>
                  <a:pt x="190805" y="1223"/>
                </a:lnTo>
                <a:lnTo>
                  <a:pt x="194514" y="3308"/>
                </a:lnTo>
                <a:lnTo>
                  <a:pt x="205083" y="10822"/>
                </a:lnTo>
                <a:lnTo>
                  <a:pt x="205546" y="17219"/>
                </a:lnTo>
                <a:lnTo>
                  <a:pt x="205683" y="27157"/>
                </a:lnTo>
                <a:lnTo>
                  <a:pt x="205739" y="93386"/>
                </a:lnTo>
                <a:lnTo>
                  <a:pt x="204470" y="97770"/>
                </a:lnTo>
                <a:lnTo>
                  <a:pt x="202354" y="101963"/>
                </a:lnTo>
                <a:lnTo>
                  <a:pt x="195899" y="111750"/>
                </a:lnTo>
                <a:lnTo>
                  <a:pt x="195370" y="115093"/>
                </a:lnTo>
                <a:lnTo>
                  <a:pt x="195016" y="119862"/>
                </a:lnTo>
                <a:lnTo>
                  <a:pt x="194625" y="130664"/>
                </a:lnTo>
                <a:lnTo>
                  <a:pt x="194404" y="145155"/>
                </a:lnTo>
                <a:lnTo>
                  <a:pt x="194311" y="20559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84"/>
          <p:cNvSpPr/>
          <p:nvPr/>
        </p:nvSpPr>
        <p:spPr>
          <a:xfrm>
            <a:off x="7840979" y="5297906"/>
            <a:ext cx="22848" cy="97054"/>
          </a:xfrm>
          <a:custGeom>
            <a:avLst/>
            <a:gdLst/>
            <a:ahLst/>
            <a:cxnLst/>
            <a:rect l="0" t="0" r="0" b="0"/>
            <a:pathLst>
              <a:path w="22848" h="97054">
                <a:moveTo>
                  <a:pt x="0" y="17044"/>
                </a:moveTo>
                <a:lnTo>
                  <a:pt x="0" y="23111"/>
                </a:lnTo>
                <a:lnTo>
                  <a:pt x="1271" y="24898"/>
                </a:lnTo>
                <a:lnTo>
                  <a:pt x="3387" y="26090"/>
                </a:lnTo>
                <a:lnTo>
                  <a:pt x="6069" y="26884"/>
                </a:lnTo>
                <a:lnTo>
                  <a:pt x="7855" y="28684"/>
                </a:lnTo>
                <a:lnTo>
                  <a:pt x="9048" y="31154"/>
                </a:lnTo>
                <a:lnTo>
                  <a:pt x="10960" y="38175"/>
                </a:lnTo>
                <a:lnTo>
                  <a:pt x="12387" y="41291"/>
                </a:lnTo>
                <a:lnTo>
                  <a:pt x="21230" y="59434"/>
                </a:lnTo>
                <a:lnTo>
                  <a:pt x="21773" y="61814"/>
                </a:lnTo>
                <a:lnTo>
                  <a:pt x="22136" y="64670"/>
                </a:lnTo>
                <a:lnTo>
                  <a:pt x="22717" y="72313"/>
                </a:lnTo>
                <a:lnTo>
                  <a:pt x="22797" y="69971"/>
                </a:lnTo>
                <a:lnTo>
                  <a:pt x="22847" y="64187"/>
                </a:lnTo>
                <a:lnTo>
                  <a:pt x="21582" y="62442"/>
                </a:lnTo>
                <a:lnTo>
                  <a:pt x="19469" y="60009"/>
                </a:lnTo>
                <a:lnTo>
                  <a:pt x="13018" y="53048"/>
                </a:lnTo>
                <a:lnTo>
                  <a:pt x="12489" y="51206"/>
                </a:lnTo>
                <a:lnTo>
                  <a:pt x="12137" y="48709"/>
                </a:lnTo>
                <a:lnTo>
                  <a:pt x="11570" y="41642"/>
                </a:lnTo>
                <a:lnTo>
                  <a:pt x="11433" y="0"/>
                </a:lnTo>
                <a:lnTo>
                  <a:pt x="11430" y="9705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85"/>
          <p:cNvSpPr/>
          <p:nvPr/>
        </p:nvSpPr>
        <p:spPr>
          <a:xfrm>
            <a:off x="7989569" y="5029343"/>
            <a:ext cx="102872" cy="102727"/>
          </a:xfrm>
          <a:custGeom>
            <a:avLst/>
            <a:gdLst/>
            <a:ahLst/>
            <a:cxnLst/>
            <a:rect l="0" t="0" r="0" b="0"/>
            <a:pathLst>
              <a:path w="102872" h="102727">
                <a:moveTo>
                  <a:pt x="0" y="22716"/>
                </a:moveTo>
                <a:lnTo>
                  <a:pt x="6068" y="16649"/>
                </a:lnTo>
                <a:lnTo>
                  <a:pt x="9125" y="14861"/>
                </a:lnTo>
                <a:lnTo>
                  <a:pt x="12434" y="13670"/>
                </a:lnTo>
                <a:lnTo>
                  <a:pt x="20801" y="11757"/>
                </a:lnTo>
                <a:lnTo>
                  <a:pt x="24027" y="10330"/>
                </a:lnTo>
                <a:lnTo>
                  <a:pt x="34386" y="5358"/>
                </a:lnTo>
                <a:lnTo>
                  <a:pt x="39434" y="3524"/>
                </a:lnTo>
                <a:lnTo>
                  <a:pt x="44070" y="2302"/>
                </a:lnTo>
                <a:lnTo>
                  <a:pt x="48430" y="1486"/>
                </a:lnTo>
                <a:lnTo>
                  <a:pt x="53877" y="943"/>
                </a:lnTo>
                <a:lnTo>
                  <a:pt x="60048" y="581"/>
                </a:lnTo>
                <a:lnTo>
                  <a:pt x="76068" y="0"/>
                </a:lnTo>
                <a:lnTo>
                  <a:pt x="77382" y="1222"/>
                </a:lnTo>
                <a:lnTo>
                  <a:pt x="78258" y="3307"/>
                </a:lnTo>
                <a:lnTo>
                  <a:pt x="78842" y="5967"/>
                </a:lnTo>
                <a:lnTo>
                  <a:pt x="79232" y="9010"/>
                </a:lnTo>
                <a:lnTo>
                  <a:pt x="79491" y="12309"/>
                </a:lnTo>
                <a:lnTo>
                  <a:pt x="79664" y="15778"/>
                </a:lnTo>
                <a:lnTo>
                  <a:pt x="79857" y="23019"/>
                </a:lnTo>
                <a:lnTo>
                  <a:pt x="79908" y="26729"/>
                </a:lnTo>
                <a:lnTo>
                  <a:pt x="78672" y="31741"/>
                </a:lnTo>
                <a:lnTo>
                  <a:pt x="76578" y="37623"/>
                </a:lnTo>
                <a:lnTo>
                  <a:pt x="70159" y="53178"/>
                </a:lnTo>
                <a:lnTo>
                  <a:pt x="69634" y="55724"/>
                </a:lnTo>
                <a:lnTo>
                  <a:pt x="69283" y="58692"/>
                </a:lnTo>
                <a:lnTo>
                  <a:pt x="69049" y="61940"/>
                </a:lnTo>
                <a:lnTo>
                  <a:pt x="67622" y="64105"/>
                </a:lnTo>
                <a:lnTo>
                  <a:pt x="65402" y="65549"/>
                </a:lnTo>
                <a:lnTo>
                  <a:pt x="62651" y="66512"/>
                </a:lnTo>
                <a:lnTo>
                  <a:pt x="60818" y="68423"/>
                </a:lnTo>
                <a:lnTo>
                  <a:pt x="59596" y="70968"/>
                </a:lnTo>
                <a:lnTo>
                  <a:pt x="58781" y="73934"/>
                </a:lnTo>
                <a:lnTo>
                  <a:pt x="56967" y="77182"/>
                </a:lnTo>
                <a:lnTo>
                  <a:pt x="54488" y="80616"/>
                </a:lnTo>
                <a:lnTo>
                  <a:pt x="51566" y="84176"/>
                </a:lnTo>
                <a:lnTo>
                  <a:pt x="48347" y="86550"/>
                </a:lnTo>
                <a:lnTo>
                  <a:pt x="44932" y="88132"/>
                </a:lnTo>
                <a:lnTo>
                  <a:pt x="34914" y="91111"/>
                </a:lnTo>
                <a:lnTo>
                  <a:pt x="34706" y="92443"/>
                </a:lnTo>
                <a:lnTo>
                  <a:pt x="34567" y="94601"/>
                </a:lnTo>
                <a:lnTo>
                  <a:pt x="34476" y="97309"/>
                </a:lnTo>
                <a:lnTo>
                  <a:pt x="35683" y="99115"/>
                </a:lnTo>
                <a:lnTo>
                  <a:pt x="37759" y="100319"/>
                </a:lnTo>
                <a:lnTo>
                  <a:pt x="40412" y="101122"/>
                </a:lnTo>
                <a:lnTo>
                  <a:pt x="43453" y="101656"/>
                </a:lnTo>
                <a:lnTo>
                  <a:pt x="46748" y="102013"/>
                </a:lnTo>
                <a:lnTo>
                  <a:pt x="55096" y="102586"/>
                </a:lnTo>
                <a:lnTo>
                  <a:pt x="59624" y="102664"/>
                </a:lnTo>
                <a:lnTo>
                  <a:pt x="102871" y="10272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terms</a:t>
            </a:r>
            <a:endParaRPr lang="en-US" dirty="0"/>
          </a:p>
        </p:txBody>
      </p:sp>
      <p:sp>
        <p:nvSpPr>
          <p:cNvPr id="3" name="Content Placeholder 2"/>
          <p:cNvSpPr>
            <a:spLocks noGrp="1"/>
          </p:cNvSpPr>
          <p:nvPr>
            <p:ph idx="1"/>
          </p:nvPr>
        </p:nvSpPr>
        <p:spPr>
          <a:xfrm>
            <a:off x="457200" y="1600200"/>
            <a:ext cx="5715000" cy="4525963"/>
          </a:xfrm>
        </p:spPr>
        <p:txBody>
          <a:bodyPr/>
          <a:lstStyle/>
          <a:p>
            <a:r>
              <a:rPr lang="en-US" dirty="0" smtClean="0"/>
              <a:t>Two lines that do not intersect are either parallel or skew.</a:t>
            </a:r>
          </a:p>
          <a:p>
            <a:r>
              <a:rPr lang="en-US" dirty="0" smtClean="0"/>
              <a:t>Parallel lines are coplanar lines that do not intersect.</a:t>
            </a:r>
          </a:p>
          <a:p>
            <a:r>
              <a:rPr lang="en-US" dirty="0" smtClean="0"/>
              <a:t>Skew lines are </a:t>
            </a:r>
            <a:r>
              <a:rPr lang="en-US" dirty="0" err="1" smtClean="0"/>
              <a:t>noncoplanar</a:t>
            </a:r>
            <a:r>
              <a:rPr lang="en-US" dirty="0" smtClean="0"/>
              <a:t> lines. Therefore, they are neither parallel nor intersecting.</a:t>
            </a:r>
            <a:endParaRPr lang="en-US" dirty="0"/>
          </a:p>
        </p:txBody>
      </p:sp>
      <p:pic>
        <p:nvPicPr>
          <p:cNvPr id="2049" name="Picture 1"/>
          <p:cNvPicPr>
            <a:picLocks noChangeAspect="1" noChangeArrowheads="1"/>
          </p:cNvPicPr>
          <p:nvPr/>
        </p:nvPicPr>
        <p:blipFill>
          <a:blip r:embed="rId3"/>
          <a:srcRect/>
          <a:stretch>
            <a:fillRect/>
          </a:stretch>
        </p:blipFill>
        <p:spPr bwMode="auto">
          <a:xfrm>
            <a:off x="6019800" y="3200400"/>
            <a:ext cx="2938462" cy="2910262"/>
          </a:xfrm>
          <a:prstGeom prst="rect">
            <a:avLst/>
          </a:prstGeom>
          <a:noFill/>
          <a:ln w="9525">
            <a:noFill/>
            <a:miter lim="800000"/>
            <a:headEnd/>
            <a:tailEnd/>
          </a:ln>
          <a:effectLst/>
        </p:spPr>
      </p:pic>
      <p:sp>
        <p:nvSpPr>
          <p:cNvPr id="20" name="SMARTPenAnnotation219"/>
          <p:cNvSpPr/>
          <p:nvPr/>
        </p:nvSpPr>
        <p:spPr>
          <a:xfrm>
            <a:off x="4483737" y="6846569"/>
            <a:ext cx="22313" cy="1"/>
          </a:xfrm>
          <a:custGeom>
            <a:avLst/>
            <a:gdLst/>
            <a:ahLst/>
            <a:cxnLst/>
            <a:rect l="0" t="0" r="0" b="0"/>
            <a:pathLst>
              <a:path w="22313" h="1">
                <a:moveTo>
                  <a:pt x="19683" y="0"/>
                </a:moveTo>
                <a:lnTo>
                  <a:pt x="0" y="0"/>
                </a:lnTo>
                <a:lnTo>
                  <a:pt x="22312"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MARTPenAnnotation220"/>
          <p:cNvSpPr/>
          <p:nvPr/>
        </p:nvSpPr>
        <p:spPr>
          <a:xfrm>
            <a:off x="4377690" y="6846569"/>
            <a:ext cx="3387" cy="1"/>
          </a:xfrm>
          <a:custGeom>
            <a:avLst/>
            <a:gdLst/>
            <a:ahLst/>
            <a:cxnLst/>
            <a:rect l="0" t="0" r="0" b="0"/>
            <a:pathLst>
              <a:path w="3387" h="1">
                <a:moveTo>
                  <a:pt x="0" y="0"/>
                </a:moveTo>
                <a:lnTo>
                  <a:pt x="3386"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SMARTPenAnnotation224"/>
          <p:cNvSpPr/>
          <p:nvPr/>
        </p:nvSpPr>
        <p:spPr>
          <a:xfrm>
            <a:off x="3703320" y="2914650"/>
            <a:ext cx="3387" cy="1"/>
          </a:xfrm>
          <a:custGeom>
            <a:avLst/>
            <a:gdLst/>
            <a:ahLst/>
            <a:cxnLst/>
            <a:rect l="0" t="0" r="0" b="0"/>
            <a:pathLst>
              <a:path w="3387" h="1">
                <a:moveTo>
                  <a:pt x="0" y="0"/>
                </a:moveTo>
                <a:lnTo>
                  <a:pt x="3386"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MARTPenAnnotation171"/>
          <p:cNvSpPr/>
          <p:nvPr/>
        </p:nvSpPr>
        <p:spPr>
          <a:xfrm>
            <a:off x="6137909" y="1885950"/>
            <a:ext cx="2560321" cy="971551"/>
          </a:xfrm>
          <a:custGeom>
            <a:avLst/>
            <a:gdLst/>
            <a:ahLst/>
            <a:cxnLst/>
            <a:rect l="0" t="0" r="0" b="0"/>
            <a:pathLst>
              <a:path w="2560321" h="971551">
                <a:moveTo>
                  <a:pt x="0" y="971550"/>
                </a:moveTo>
                <a:lnTo>
                  <a:pt x="6069" y="965482"/>
                </a:lnTo>
                <a:lnTo>
                  <a:pt x="9125" y="963694"/>
                </a:lnTo>
                <a:lnTo>
                  <a:pt x="22037" y="958638"/>
                </a:lnTo>
                <a:lnTo>
                  <a:pt x="52472" y="942235"/>
                </a:lnTo>
                <a:lnTo>
                  <a:pt x="57842" y="940577"/>
                </a:lnTo>
                <a:lnTo>
                  <a:pt x="67194" y="935347"/>
                </a:lnTo>
                <a:lnTo>
                  <a:pt x="71467" y="932175"/>
                </a:lnTo>
                <a:lnTo>
                  <a:pt x="138389" y="910102"/>
                </a:lnTo>
                <a:lnTo>
                  <a:pt x="220559" y="889351"/>
                </a:lnTo>
                <a:lnTo>
                  <a:pt x="249078" y="882848"/>
                </a:lnTo>
                <a:lnTo>
                  <a:pt x="257492" y="881935"/>
                </a:lnTo>
                <a:lnTo>
                  <a:pt x="270228" y="877534"/>
                </a:lnTo>
                <a:lnTo>
                  <a:pt x="275402" y="874583"/>
                </a:lnTo>
                <a:lnTo>
                  <a:pt x="344878" y="850799"/>
                </a:lnTo>
                <a:lnTo>
                  <a:pt x="361136" y="848033"/>
                </a:lnTo>
                <a:lnTo>
                  <a:pt x="419645" y="820151"/>
                </a:lnTo>
                <a:lnTo>
                  <a:pt x="492911" y="787249"/>
                </a:lnTo>
                <a:lnTo>
                  <a:pt x="559943" y="758329"/>
                </a:lnTo>
                <a:lnTo>
                  <a:pt x="644130" y="722481"/>
                </a:lnTo>
                <a:lnTo>
                  <a:pt x="716940" y="693186"/>
                </a:lnTo>
                <a:lnTo>
                  <a:pt x="793289" y="664414"/>
                </a:lnTo>
                <a:lnTo>
                  <a:pt x="851423" y="638400"/>
                </a:lnTo>
                <a:lnTo>
                  <a:pt x="919430" y="608853"/>
                </a:lnTo>
                <a:lnTo>
                  <a:pt x="1046439" y="558652"/>
                </a:lnTo>
                <a:lnTo>
                  <a:pt x="1105441" y="529309"/>
                </a:lnTo>
                <a:lnTo>
                  <a:pt x="1219858" y="475735"/>
                </a:lnTo>
                <a:lnTo>
                  <a:pt x="1271139" y="455278"/>
                </a:lnTo>
                <a:lnTo>
                  <a:pt x="1340564" y="429113"/>
                </a:lnTo>
                <a:lnTo>
                  <a:pt x="1416602" y="400594"/>
                </a:lnTo>
                <a:lnTo>
                  <a:pt x="1473106" y="379801"/>
                </a:lnTo>
                <a:lnTo>
                  <a:pt x="1511125" y="356727"/>
                </a:lnTo>
                <a:lnTo>
                  <a:pt x="1589788" y="327740"/>
                </a:lnTo>
                <a:lnTo>
                  <a:pt x="1661281" y="301331"/>
                </a:lnTo>
                <a:lnTo>
                  <a:pt x="1729576" y="279044"/>
                </a:lnTo>
                <a:lnTo>
                  <a:pt x="1809060" y="250840"/>
                </a:lnTo>
                <a:lnTo>
                  <a:pt x="1856857" y="231288"/>
                </a:lnTo>
                <a:lnTo>
                  <a:pt x="1927707" y="201879"/>
                </a:lnTo>
                <a:lnTo>
                  <a:pt x="1993149" y="181736"/>
                </a:lnTo>
                <a:lnTo>
                  <a:pt x="2051705" y="165861"/>
                </a:lnTo>
                <a:lnTo>
                  <a:pt x="2111596" y="146106"/>
                </a:lnTo>
                <a:lnTo>
                  <a:pt x="2238840" y="101428"/>
                </a:lnTo>
                <a:lnTo>
                  <a:pt x="2307373" y="79792"/>
                </a:lnTo>
                <a:lnTo>
                  <a:pt x="2364080" y="63403"/>
                </a:lnTo>
                <a:lnTo>
                  <a:pt x="2490875" y="22883"/>
                </a:lnTo>
                <a:lnTo>
                  <a:pt x="256032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72"/>
          <p:cNvSpPr/>
          <p:nvPr/>
        </p:nvSpPr>
        <p:spPr>
          <a:xfrm>
            <a:off x="6469379" y="2297946"/>
            <a:ext cx="2306972" cy="1005325"/>
          </a:xfrm>
          <a:custGeom>
            <a:avLst/>
            <a:gdLst/>
            <a:ahLst/>
            <a:cxnLst/>
            <a:rect l="0" t="0" r="0" b="0"/>
            <a:pathLst>
              <a:path w="2306972" h="1005325">
                <a:moveTo>
                  <a:pt x="0" y="1005324"/>
                </a:moveTo>
                <a:lnTo>
                  <a:pt x="9842" y="985641"/>
                </a:lnTo>
                <a:lnTo>
                  <a:pt x="11641" y="984582"/>
                </a:lnTo>
                <a:lnTo>
                  <a:pt x="17028" y="983405"/>
                </a:lnTo>
                <a:lnTo>
                  <a:pt x="27200" y="982742"/>
                </a:lnTo>
                <a:lnTo>
                  <a:pt x="30834" y="981380"/>
                </a:lnTo>
                <a:lnTo>
                  <a:pt x="61227" y="964254"/>
                </a:lnTo>
                <a:lnTo>
                  <a:pt x="89422" y="954148"/>
                </a:lnTo>
                <a:lnTo>
                  <a:pt x="147428" y="925673"/>
                </a:lnTo>
                <a:lnTo>
                  <a:pt x="246166" y="871155"/>
                </a:lnTo>
                <a:lnTo>
                  <a:pt x="301563" y="844428"/>
                </a:lnTo>
                <a:lnTo>
                  <a:pt x="410370" y="797764"/>
                </a:lnTo>
                <a:lnTo>
                  <a:pt x="469284" y="770369"/>
                </a:lnTo>
                <a:lnTo>
                  <a:pt x="494365" y="756778"/>
                </a:lnTo>
                <a:lnTo>
                  <a:pt x="533278" y="728832"/>
                </a:lnTo>
                <a:lnTo>
                  <a:pt x="591231" y="701882"/>
                </a:lnTo>
                <a:lnTo>
                  <a:pt x="645221" y="673268"/>
                </a:lnTo>
                <a:lnTo>
                  <a:pt x="752992" y="623337"/>
                </a:lnTo>
                <a:lnTo>
                  <a:pt x="913547" y="552547"/>
                </a:lnTo>
                <a:lnTo>
                  <a:pt x="978212" y="525163"/>
                </a:lnTo>
                <a:lnTo>
                  <a:pt x="1042184" y="495444"/>
                </a:lnTo>
                <a:lnTo>
                  <a:pt x="1107940" y="466127"/>
                </a:lnTo>
                <a:lnTo>
                  <a:pt x="1168058" y="440561"/>
                </a:lnTo>
                <a:lnTo>
                  <a:pt x="1227349" y="413799"/>
                </a:lnTo>
                <a:lnTo>
                  <a:pt x="1287366" y="384459"/>
                </a:lnTo>
                <a:lnTo>
                  <a:pt x="1359448" y="353820"/>
                </a:lnTo>
                <a:lnTo>
                  <a:pt x="1419536" y="327144"/>
                </a:lnTo>
                <a:lnTo>
                  <a:pt x="1489077" y="307387"/>
                </a:lnTo>
                <a:lnTo>
                  <a:pt x="1551324" y="281095"/>
                </a:lnTo>
                <a:lnTo>
                  <a:pt x="1614928" y="255059"/>
                </a:lnTo>
                <a:lnTo>
                  <a:pt x="1709927" y="219055"/>
                </a:lnTo>
                <a:lnTo>
                  <a:pt x="1781208" y="195380"/>
                </a:lnTo>
                <a:lnTo>
                  <a:pt x="1842785" y="177988"/>
                </a:lnTo>
                <a:lnTo>
                  <a:pt x="1914019" y="154030"/>
                </a:lnTo>
                <a:lnTo>
                  <a:pt x="1979642" y="130294"/>
                </a:lnTo>
                <a:lnTo>
                  <a:pt x="2034272" y="112232"/>
                </a:lnTo>
                <a:lnTo>
                  <a:pt x="2103961" y="83326"/>
                </a:lnTo>
                <a:lnTo>
                  <a:pt x="2155075" y="65011"/>
                </a:lnTo>
                <a:lnTo>
                  <a:pt x="2219010" y="45303"/>
                </a:lnTo>
                <a:lnTo>
                  <a:pt x="2226101" y="41460"/>
                </a:lnTo>
                <a:lnTo>
                  <a:pt x="2240752" y="37190"/>
                </a:lnTo>
                <a:lnTo>
                  <a:pt x="2248215" y="36051"/>
                </a:lnTo>
                <a:lnTo>
                  <a:pt x="2259894" y="31399"/>
                </a:lnTo>
                <a:lnTo>
                  <a:pt x="2296413" y="10807"/>
                </a:lnTo>
                <a:lnTo>
                  <a:pt x="2306971" y="1226"/>
                </a:lnTo>
                <a:lnTo>
                  <a:pt x="2306330" y="645"/>
                </a:lnTo>
                <a:lnTo>
                  <a:pt x="2302233" y="0"/>
                </a:lnTo>
                <a:lnTo>
                  <a:pt x="2299362" y="1098"/>
                </a:lnTo>
                <a:lnTo>
                  <a:pt x="2286000" y="109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73"/>
          <p:cNvSpPr/>
          <p:nvPr/>
        </p:nvSpPr>
        <p:spPr>
          <a:xfrm>
            <a:off x="6000795" y="2583179"/>
            <a:ext cx="400006" cy="416903"/>
          </a:xfrm>
          <a:custGeom>
            <a:avLst/>
            <a:gdLst/>
            <a:ahLst/>
            <a:cxnLst/>
            <a:rect l="0" t="0" r="0" b="0"/>
            <a:pathLst>
              <a:path w="400006" h="416903">
                <a:moveTo>
                  <a:pt x="251414" y="0"/>
                </a:moveTo>
                <a:lnTo>
                  <a:pt x="251414" y="6068"/>
                </a:lnTo>
                <a:lnTo>
                  <a:pt x="250145" y="7856"/>
                </a:lnTo>
                <a:lnTo>
                  <a:pt x="248028" y="9047"/>
                </a:lnTo>
                <a:lnTo>
                  <a:pt x="245347" y="9841"/>
                </a:lnTo>
                <a:lnTo>
                  <a:pt x="243559" y="11641"/>
                </a:lnTo>
                <a:lnTo>
                  <a:pt x="242368" y="14111"/>
                </a:lnTo>
                <a:lnTo>
                  <a:pt x="240455" y="21132"/>
                </a:lnTo>
                <a:lnTo>
                  <a:pt x="232222" y="31644"/>
                </a:lnTo>
                <a:lnTo>
                  <a:pt x="228371" y="42255"/>
                </a:lnTo>
                <a:lnTo>
                  <a:pt x="221021" y="53443"/>
                </a:lnTo>
                <a:lnTo>
                  <a:pt x="217009" y="64801"/>
                </a:lnTo>
                <a:lnTo>
                  <a:pt x="211570" y="72404"/>
                </a:lnTo>
                <a:lnTo>
                  <a:pt x="201533" y="86790"/>
                </a:lnTo>
                <a:lnTo>
                  <a:pt x="195300" y="95960"/>
                </a:lnTo>
                <a:lnTo>
                  <a:pt x="189875" y="104613"/>
                </a:lnTo>
                <a:lnTo>
                  <a:pt x="184988" y="112923"/>
                </a:lnTo>
                <a:lnTo>
                  <a:pt x="180461" y="121002"/>
                </a:lnTo>
                <a:lnTo>
                  <a:pt x="172043" y="133366"/>
                </a:lnTo>
                <a:lnTo>
                  <a:pt x="164068" y="143094"/>
                </a:lnTo>
                <a:lnTo>
                  <a:pt x="156290" y="151651"/>
                </a:lnTo>
                <a:lnTo>
                  <a:pt x="138704" y="169676"/>
                </a:lnTo>
                <a:lnTo>
                  <a:pt x="131824" y="177887"/>
                </a:lnTo>
                <a:lnTo>
                  <a:pt x="124698" y="187172"/>
                </a:lnTo>
                <a:lnTo>
                  <a:pt x="117407" y="197171"/>
                </a:lnTo>
                <a:lnTo>
                  <a:pt x="112546" y="205108"/>
                </a:lnTo>
                <a:lnTo>
                  <a:pt x="107145" y="217313"/>
                </a:lnTo>
                <a:lnTo>
                  <a:pt x="101895" y="226155"/>
                </a:lnTo>
                <a:lnTo>
                  <a:pt x="94585" y="237130"/>
                </a:lnTo>
                <a:lnTo>
                  <a:pt x="85901" y="249527"/>
                </a:lnTo>
                <a:lnTo>
                  <a:pt x="80112" y="259062"/>
                </a:lnTo>
                <a:lnTo>
                  <a:pt x="76253" y="266688"/>
                </a:lnTo>
                <a:lnTo>
                  <a:pt x="73680" y="273042"/>
                </a:lnTo>
                <a:lnTo>
                  <a:pt x="69425" y="279818"/>
                </a:lnTo>
                <a:lnTo>
                  <a:pt x="64048" y="286876"/>
                </a:lnTo>
                <a:lnTo>
                  <a:pt x="57923" y="294121"/>
                </a:lnTo>
                <a:lnTo>
                  <a:pt x="52571" y="301491"/>
                </a:lnTo>
                <a:lnTo>
                  <a:pt x="47732" y="308944"/>
                </a:lnTo>
                <a:lnTo>
                  <a:pt x="43236" y="316453"/>
                </a:lnTo>
                <a:lnTo>
                  <a:pt x="38241" y="328183"/>
                </a:lnTo>
                <a:lnTo>
                  <a:pt x="36909" y="333089"/>
                </a:lnTo>
                <a:lnTo>
                  <a:pt x="32042" y="341926"/>
                </a:lnTo>
                <a:lnTo>
                  <a:pt x="28966" y="346061"/>
                </a:lnTo>
                <a:lnTo>
                  <a:pt x="25549" y="354042"/>
                </a:lnTo>
                <a:lnTo>
                  <a:pt x="24637" y="357948"/>
                </a:lnTo>
                <a:lnTo>
                  <a:pt x="20238" y="365675"/>
                </a:lnTo>
                <a:lnTo>
                  <a:pt x="17287" y="369513"/>
                </a:lnTo>
                <a:lnTo>
                  <a:pt x="14008" y="377165"/>
                </a:lnTo>
                <a:lnTo>
                  <a:pt x="13134" y="380983"/>
                </a:lnTo>
                <a:lnTo>
                  <a:pt x="11281" y="383529"/>
                </a:lnTo>
                <a:lnTo>
                  <a:pt x="8775" y="385226"/>
                </a:lnTo>
                <a:lnTo>
                  <a:pt x="5835" y="386358"/>
                </a:lnTo>
                <a:lnTo>
                  <a:pt x="3874" y="388382"/>
                </a:lnTo>
                <a:lnTo>
                  <a:pt x="2568" y="391001"/>
                </a:lnTo>
                <a:lnTo>
                  <a:pt x="471" y="398263"/>
                </a:lnTo>
                <a:lnTo>
                  <a:pt x="56" y="408823"/>
                </a:lnTo>
                <a:lnTo>
                  <a:pt x="0" y="415803"/>
                </a:lnTo>
                <a:lnTo>
                  <a:pt x="1255" y="416902"/>
                </a:lnTo>
                <a:lnTo>
                  <a:pt x="3362" y="416365"/>
                </a:lnTo>
                <a:lnTo>
                  <a:pt x="6036" y="414737"/>
                </a:lnTo>
                <a:lnTo>
                  <a:pt x="15781" y="412928"/>
                </a:lnTo>
                <a:lnTo>
                  <a:pt x="27309" y="412124"/>
                </a:lnTo>
                <a:lnTo>
                  <a:pt x="36665" y="411766"/>
                </a:lnTo>
                <a:lnTo>
                  <a:pt x="48443" y="408221"/>
                </a:lnTo>
                <a:lnTo>
                  <a:pt x="55141" y="405497"/>
                </a:lnTo>
                <a:lnTo>
                  <a:pt x="68495" y="402412"/>
                </a:lnTo>
                <a:lnTo>
                  <a:pt x="86288" y="399085"/>
                </a:lnTo>
                <a:lnTo>
                  <a:pt x="107040" y="395596"/>
                </a:lnTo>
                <a:lnTo>
                  <a:pt x="127225" y="390731"/>
                </a:lnTo>
                <a:lnTo>
                  <a:pt x="147032" y="384948"/>
                </a:lnTo>
                <a:lnTo>
                  <a:pt x="166586" y="378552"/>
                </a:lnTo>
                <a:lnTo>
                  <a:pt x="182162" y="374288"/>
                </a:lnTo>
                <a:lnTo>
                  <a:pt x="195086" y="371445"/>
                </a:lnTo>
                <a:lnTo>
                  <a:pt x="206242" y="369550"/>
                </a:lnTo>
                <a:lnTo>
                  <a:pt x="216220" y="368287"/>
                </a:lnTo>
                <a:lnTo>
                  <a:pt x="225412" y="367445"/>
                </a:lnTo>
                <a:lnTo>
                  <a:pt x="234079" y="366884"/>
                </a:lnTo>
                <a:lnTo>
                  <a:pt x="242397" y="366509"/>
                </a:lnTo>
                <a:lnTo>
                  <a:pt x="258414" y="366093"/>
                </a:lnTo>
                <a:lnTo>
                  <a:pt x="266241" y="364712"/>
                </a:lnTo>
                <a:lnTo>
                  <a:pt x="273999" y="362522"/>
                </a:lnTo>
                <a:lnTo>
                  <a:pt x="281711" y="359791"/>
                </a:lnTo>
                <a:lnTo>
                  <a:pt x="293666" y="356758"/>
                </a:lnTo>
                <a:lnTo>
                  <a:pt x="355004" y="346795"/>
                </a:lnTo>
                <a:lnTo>
                  <a:pt x="364924" y="345497"/>
                </a:lnTo>
                <a:lnTo>
                  <a:pt x="400005"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74"/>
          <p:cNvSpPr/>
          <p:nvPr/>
        </p:nvSpPr>
        <p:spPr>
          <a:xfrm>
            <a:off x="6357317" y="3051809"/>
            <a:ext cx="386384" cy="297131"/>
          </a:xfrm>
          <a:custGeom>
            <a:avLst/>
            <a:gdLst/>
            <a:ahLst/>
            <a:cxnLst/>
            <a:rect l="0" t="0" r="0" b="0"/>
            <a:pathLst>
              <a:path w="386384" h="297131">
                <a:moveTo>
                  <a:pt x="192073" y="0"/>
                </a:moveTo>
                <a:lnTo>
                  <a:pt x="192073" y="15910"/>
                </a:lnTo>
                <a:lnTo>
                  <a:pt x="190803" y="19496"/>
                </a:lnTo>
                <a:lnTo>
                  <a:pt x="186005" y="26869"/>
                </a:lnTo>
                <a:lnTo>
                  <a:pt x="172866" y="47925"/>
                </a:lnTo>
                <a:lnTo>
                  <a:pt x="164028" y="62430"/>
                </a:lnTo>
                <a:lnTo>
                  <a:pt x="156866" y="74640"/>
                </a:lnTo>
                <a:lnTo>
                  <a:pt x="145522" y="94981"/>
                </a:lnTo>
                <a:lnTo>
                  <a:pt x="140719" y="102690"/>
                </a:lnTo>
                <a:lnTo>
                  <a:pt x="136247" y="109101"/>
                </a:lnTo>
                <a:lnTo>
                  <a:pt x="131995" y="114644"/>
                </a:lnTo>
                <a:lnTo>
                  <a:pt x="127891" y="119609"/>
                </a:lnTo>
                <a:lnTo>
                  <a:pt x="119944" y="128513"/>
                </a:lnTo>
                <a:lnTo>
                  <a:pt x="112179" y="136704"/>
                </a:lnTo>
                <a:lnTo>
                  <a:pt x="108330" y="140666"/>
                </a:lnTo>
                <a:lnTo>
                  <a:pt x="100684" y="149657"/>
                </a:lnTo>
                <a:lnTo>
                  <a:pt x="78642" y="176581"/>
                </a:lnTo>
                <a:lnTo>
                  <a:pt x="66922" y="190111"/>
                </a:lnTo>
                <a:lnTo>
                  <a:pt x="55299" y="202941"/>
                </a:lnTo>
                <a:lnTo>
                  <a:pt x="43740" y="215304"/>
                </a:lnTo>
                <a:lnTo>
                  <a:pt x="36035" y="224816"/>
                </a:lnTo>
                <a:lnTo>
                  <a:pt x="30897" y="232428"/>
                </a:lnTo>
                <a:lnTo>
                  <a:pt x="27473" y="238772"/>
                </a:lnTo>
                <a:lnTo>
                  <a:pt x="23919" y="244271"/>
                </a:lnTo>
                <a:lnTo>
                  <a:pt x="20280" y="249208"/>
                </a:lnTo>
                <a:lnTo>
                  <a:pt x="16585" y="253769"/>
                </a:lnTo>
                <a:lnTo>
                  <a:pt x="12850" y="259349"/>
                </a:lnTo>
                <a:lnTo>
                  <a:pt x="9091" y="265610"/>
                </a:lnTo>
                <a:lnTo>
                  <a:pt x="0" y="281772"/>
                </a:lnTo>
                <a:lnTo>
                  <a:pt x="524" y="284368"/>
                </a:lnTo>
                <a:lnTo>
                  <a:pt x="4493" y="290640"/>
                </a:lnTo>
                <a:lnTo>
                  <a:pt x="7330" y="292820"/>
                </a:lnTo>
                <a:lnTo>
                  <a:pt x="10491" y="294273"/>
                </a:lnTo>
                <a:lnTo>
                  <a:pt x="18659" y="295888"/>
                </a:lnTo>
                <a:lnTo>
                  <a:pt x="24394" y="296319"/>
                </a:lnTo>
                <a:lnTo>
                  <a:pt x="30757" y="296606"/>
                </a:lnTo>
                <a:lnTo>
                  <a:pt x="44600" y="296925"/>
                </a:lnTo>
                <a:lnTo>
                  <a:pt x="74183" y="297130"/>
                </a:lnTo>
                <a:lnTo>
                  <a:pt x="83000" y="295877"/>
                </a:lnTo>
                <a:lnTo>
                  <a:pt x="92687" y="293772"/>
                </a:lnTo>
                <a:lnTo>
                  <a:pt x="102956" y="291098"/>
                </a:lnTo>
                <a:lnTo>
                  <a:pt x="112341" y="288045"/>
                </a:lnTo>
                <a:lnTo>
                  <a:pt x="121139" y="284740"/>
                </a:lnTo>
                <a:lnTo>
                  <a:pt x="129543" y="281267"/>
                </a:lnTo>
                <a:lnTo>
                  <a:pt x="137686" y="278952"/>
                </a:lnTo>
                <a:lnTo>
                  <a:pt x="145655" y="277408"/>
                </a:lnTo>
                <a:lnTo>
                  <a:pt x="153508" y="276379"/>
                </a:lnTo>
                <a:lnTo>
                  <a:pt x="161282" y="275693"/>
                </a:lnTo>
                <a:lnTo>
                  <a:pt x="169006" y="275235"/>
                </a:lnTo>
                <a:lnTo>
                  <a:pt x="176695" y="274930"/>
                </a:lnTo>
                <a:lnTo>
                  <a:pt x="184361" y="273457"/>
                </a:lnTo>
                <a:lnTo>
                  <a:pt x="192011" y="271205"/>
                </a:lnTo>
                <a:lnTo>
                  <a:pt x="199651" y="268433"/>
                </a:lnTo>
                <a:lnTo>
                  <a:pt x="209825" y="265316"/>
                </a:lnTo>
                <a:lnTo>
                  <a:pt x="234676" y="258465"/>
                </a:lnTo>
                <a:lnTo>
                  <a:pt x="245875" y="256130"/>
                </a:lnTo>
                <a:lnTo>
                  <a:pt x="255880" y="254574"/>
                </a:lnTo>
                <a:lnTo>
                  <a:pt x="265091" y="253536"/>
                </a:lnTo>
                <a:lnTo>
                  <a:pt x="275042" y="252844"/>
                </a:lnTo>
                <a:lnTo>
                  <a:pt x="285486" y="252383"/>
                </a:lnTo>
                <a:lnTo>
                  <a:pt x="296258" y="252075"/>
                </a:lnTo>
                <a:lnTo>
                  <a:pt x="307249" y="250600"/>
                </a:lnTo>
                <a:lnTo>
                  <a:pt x="318387" y="248347"/>
                </a:lnTo>
                <a:lnTo>
                  <a:pt x="329622" y="245575"/>
                </a:lnTo>
                <a:lnTo>
                  <a:pt x="340922" y="244997"/>
                </a:lnTo>
                <a:lnTo>
                  <a:pt x="352266" y="245881"/>
                </a:lnTo>
                <a:lnTo>
                  <a:pt x="386383" y="25146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75"/>
          <p:cNvSpPr/>
          <p:nvPr/>
        </p:nvSpPr>
        <p:spPr>
          <a:xfrm>
            <a:off x="8435340" y="2206614"/>
            <a:ext cx="455591" cy="330846"/>
          </a:xfrm>
          <a:custGeom>
            <a:avLst/>
            <a:gdLst/>
            <a:ahLst/>
            <a:cxnLst/>
            <a:rect l="0" t="0" r="0" b="0"/>
            <a:pathLst>
              <a:path w="455591" h="330846">
                <a:moveTo>
                  <a:pt x="0" y="67955"/>
                </a:moveTo>
                <a:lnTo>
                  <a:pt x="12135" y="61888"/>
                </a:lnTo>
                <a:lnTo>
                  <a:pt x="21481" y="58909"/>
                </a:lnTo>
                <a:lnTo>
                  <a:pt x="33881" y="57232"/>
                </a:lnTo>
                <a:lnTo>
                  <a:pt x="42998" y="56839"/>
                </a:lnTo>
                <a:lnTo>
                  <a:pt x="70777" y="56567"/>
                </a:lnTo>
                <a:lnTo>
                  <a:pt x="89095" y="54013"/>
                </a:lnTo>
                <a:lnTo>
                  <a:pt x="174987" y="40823"/>
                </a:lnTo>
                <a:lnTo>
                  <a:pt x="194129" y="38437"/>
                </a:lnTo>
                <a:lnTo>
                  <a:pt x="209429" y="36847"/>
                </a:lnTo>
                <a:lnTo>
                  <a:pt x="222169" y="34516"/>
                </a:lnTo>
                <a:lnTo>
                  <a:pt x="233202" y="31693"/>
                </a:lnTo>
                <a:lnTo>
                  <a:pt x="243098" y="28540"/>
                </a:lnTo>
                <a:lnTo>
                  <a:pt x="252235" y="26439"/>
                </a:lnTo>
                <a:lnTo>
                  <a:pt x="260867" y="25038"/>
                </a:lnTo>
                <a:lnTo>
                  <a:pt x="269161" y="24104"/>
                </a:lnTo>
                <a:lnTo>
                  <a:pt x="298697" y="19679"/>
                </a:lnTo>
                <a:lnTo>
                  <a:pt x="317242" y="16721"/>
                </a:lnTo>
                <a:lnTo>
                  <a:pt x="334684" y="13479"/>
                </a:lnTo>
                <a:lnTo>
                  <a:pt x="367611" y="6490"/>
                </a:lnTo>
                <a:lnTo>
                  <a:pt x="382234" y="4119"/>
                </a:lnTo>
                <a:lnTo>
                  <a:pt x="395793" y="2538"/>
                </a:lnTo>
                <a:lnTo>
                  <a:pt x="408642" y="1484"/>
                </a:lnTo>
                <a:lnTo>
                  <a:pt x="419748" y="781"/>
                </a:lnTo>
                <a:lnTo>
                  <a:pt x="438860" y="0"/>
                </a:lnTo>
                <a:lnTo>
                  <a:pt x="444974" y="1062"/>
                </a:lnTo>
                <a:lnTo>
                  <a:pt x="449049" y="3040"/>
                </a:lnTo>
                <a:lnTo>
                  <a:pt x="451766" y="5628"/>
                </a:lnTo>
                <a:lnTo>
                  <a:pt x="453577" y="8624"/>
                </a:lnTo>
                <a:lnTo>
                  <a:pt x="455590" y="15339"/>
                </a:lnTo>
                <a:lnTo>
                  <a:pt x="454856" y="18908"/>
                </a:lnTo>
                <a:lnTo>
                  <a:pt x="450655" y="26260"/>
                </a:lnTo>
                <a:lnTo>
                  <a:pt x="444554" y="33761"/>
                </a:lnTo>
                <a:lnTo>
                  <a:pt x="435069" y="43868"/>
                </a:lnTo>
                <a:lnTo>
                  <a:pt x="399346" y="80023"/>
                </a:lnTo>
                <a:lnTo>
                  <a:pt x="386880" y="95051"/>
                </a:lnTo>
                <a:lnTo>
                  <a:pt x="349323" y="142228"/>
                </a:lnTo>
                <a:lnTo>
                  <a:pt x="334482" y="161920"/>
                </a:lnTo>
                <a:lnTo>
                  <a:pt x="323318" y="177589"/>
                </a:lnTo>
                <a:lnTo>
                  <a:pt x="314604" y="190574"/>
                </a:lnTo>
                <a:lnTo>
                  <a:pt x="302446" y="206851"/>
                </a:lnTo>
                <a:lnTo>
                  <a:pt x="272004" y="245257"/>
                </a:lnTo>
                <a:lnTo>
                  <a:pt x="261346" y="259816"/>
                </a:lnTo>
                <a:lnTo>
                  <a:pt x="254240" y="270793"/>
                </a:lnTo>
                <a:lnTo>
                  <a:pt x="249504" y="279380"/>
                </a:lnTo>
                <a:lnTo>
                  <a:pt x="245075" y="286375"/>
                </a:lnTo>
                <a:lnTo>
                  <a:pt x="240853" y="292309"/>
                </a:lnTo>
                <a:lnTo>
                  <a:pt x="236769" y="297534"/>
                </a:lnTo>
                <a:lnTo>
                  <a:pt x="225457" y="306727"/>
                </a:lnTo>
                <a:lnTo>
                  <a:pt x="211582" y="315656"/>
                </a:lnTo>
                <a:lnTo>
                  <a:pt x="205739" y="3308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76"/>
          <p:cNvSpPr/>
          <p:nvPr/>
        </p:nvSpPr>
        <p:spPr>
          <a:xfrm>
            <a:off x="8446769" y="1805945"/>
            <a:ext cx="388591" cy="251456"/>
          </a:xfrm>
          <a:custGeom>
            <a:avLst/>
            <a:gdLst/>
            <a:ahLst/>
            <a:cxnLst/>
            <a:rect l="0" t="0" r="0" b="0"/>
            <a:pathLst>
              <a:path w="388591" h="251456">
                <a:moveTo>
                  <a:pt x="0" y="57144"/>
                </a:moveTo>
                <a:lnTo>
                  <a:pt x="6068" y="51077"/>
                </a:lnTo>
                <a:lnTo>
                  <a:pt x="9125" y="49289"/>
                </a:lnTo>
                <a:lnTo>
                  <a:pt x="15909" y="47303"/>
                </a:lnTo>
                <a:lnTo>
                  <a:pt x="26544" y="46421"/>
                </a:lnTo>
                <a:lnTo>
                  <a:pt x="38468" y="46028"/>
                </a:lnTo>
                <a:lnTo>
                  <a:pt x="53591" y="45807"/>
                </a:lnTo>
                <a:lnTo>
                  <a:pt x="66574" y="45756"/>
                </a:lnTo>
                <a:lnTo>
                  <a:pt x="73593" y="44472"/>
                </a:lnTo>
                <a:lnTo>
                  <a:pt x="80812" y="42346"/>
                </a:lnTo>
                <a:lnTo>
                  <a:pt x="88165" y="39659"/>
                </a:lnTo>
                <a:lnTo>
                  <a:pt x="98147" y="36597"/>
                </a:lnTo>
                <a:lnTo>
                  <a:pt x="122784" y="29809"/>
                </a:lnTo>
                <a:lnTo>
                  <a:pt x="142817" y="26221"/>
                </a:lnTo>
                <a:lnTo>
                  <a:pt x="167601" y="22559"/>
                </a:lnTo>
                <a:lnTo>
                  <a:pt x="195554" y="18847"/>
                </a:lnTo>
                <a:lnTo>
                  <a:pt x="216730" y="15103"/>
                </a:lnTo>
                <a:lnTo>
                  <a:pt x="233387" y="11337"/>
                </a:lnTo>
                <a:lnTo>
                  <a:pt x="247031" y="7556"/>
                </a:lnTo>
                <a:lnTo>
                  <a:pt x="261208" y="5036"/>
                </a:lnTo>
                <a:lnTo>
                  <a:pt x="275738" y="3355"/>
                </a:lnTo>
                <a:lnTo>
                  <a:pt x="301621" y="1488"/>
                </a:lnTo>
                <a:lnTo>
                  <a:pt x="317358" y="658"/>
                </a:lnTo>
                <a:lnTo>
                  <a:pt x="331971" y="290"/>
                </a:lnTo>
                <a:lnTo>
                  <a:pt x="384584" y="0"/>
                </a:lnTo>
                <a:lnTo>
                  <a:pt x="385929" y="1268"/>
                </a:lnTo>
                <a:lnTo>
                  <a:pt x="386827" y="3383"/>
                </a:lnTo>
                <a:lnTo>
                  <a:pt x="388266" y="9836"/>
                </a:lnTo>
                <a:lnTo>
                  <a:pt x="388516" y="17022"/>
                </a:lnTo>
                <a:lnTo>
                  <a:pt x="388590" y="21126"/>
                </a:lnTo>
                <a:lnTo>
                  <a:pt x="382544" y="28410"/>
                </a:lnTo>
                <a:lnTo>
                  <a:pt x="342068" y="69360"/>
                </a:lnTo>
                <a:lnTo>
                  <a:pt x="296810" y="114661"/>
                </a:lnTo>
                <a:lnTo>
                  <a:pt x="290583" y="119619"/>
                </a:lnTo>
                <a:lnTo>
                  <a:pt x="283893" y="124194"/>
                </a:lnTo>
                <a:lnTo>
                  <a:pt x="276892" y="128514"/>
                </a:lnTo>
                <a:lnTo>
                  <a:pt x="270955" y="132664"/>
                </a:lnTo>
                <a:lnTo>
                  <a:pt x="265727" y="136701"/>
                </a:lnTo>
                <a:lnTo>
                  <a:pt x="260971" y="140662"/>
                </a:lnTo>
                <a:lnTo>
                  <a:pt x="253992" y="145843"/>
                </a:lnTo>
                <a:lnTo>
                  <a:pt x="236076" y="158373"/>
                </a:lnTo>
                <a:lnTo>
                  <a:pt x="227234" y="165270"/>
                </a:lnTo>
                <a:lnTo>
                  <a:pt x="218799" y="172408"/>
                </a:lnTo>
                <a:lnTo>
                  <a:pt x="210636" y="179707"/>
                </a:lnTo>
                <a:lnTo>
                  <a:pt x="202654" y="185843"/>
                </a:lnTo>
                <a:lnTo>
                  <a:pt x="194793" y="191203"/>
                </a:lnTo>
                <a:lnTo>
                  <a:pt x="187012" y="196047"/>
                </a:lnTo>
                <a:lnTo>
                  <a:pt x="180555" y="200546"/>
                </a:lnTo>
                <a:lnTo>
                  <a:pt x="174980" y="204816"/>
                </a:lnTo>
                <a:lnTo>
                  <a:pt x="169994" y="208932"/>
                </a:lnTo>
                <a:lnTo>
                  <a:pt x="165399" y="212946"/>
                </a:lnTo>
                <a:lnTo>
                  <a:pt x="156908" y="220793"/>
                </a:lnTo>
                <a:lnTo>
                  <a:pt x="144987" y="232351"/>
                </a:lnTo>
                <a:lnTo>
                  <a:pt x="125731" y="2514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77"/>
          <p:cNvSpPr/>
          <p:nvPr/>
        </p:nvSpPr>
        <p:spPr>
          <a:xfrm>
            <a:off x="7286127" y="2194559"/>
            <a:ext cx="314824" cy="204106"/>
          </a:xfrm>
          <a:custGeom>
            <a:avLst/>
            <a:gdLst/>
            <a:ahLst/>
            <a:cxnLst/>
            <a:rect l="0" t="0" r="0" b="0"/>
            <a:pathLst>
              <a:path w="314824" h="204106">
                <a:moveTo>
                  <a:pt x="200523" y="0"/>
                </a:moveTo>
                <a:lnTo>
                  <a:pt x="200523" y="9842"/>
                </a:lnTo>
                <a:lnTo>
                  <a:pt x="197136" y="14111"/>
                </a:lnTo>
                <a:lnTo>
                  <a:pt x="190681" y="21132"/>
                </a:lnTo>
                <a:lnTo>
                  <a:pt x="188882" y="21708"/>
                </a:lnTo>
                <a:lnTo>
                  <a:pt x="183496" y="22348"/>
                </a:lnTo>
                <a:lnTo>
                  <a:pt x="181551" y="23789"/>
                </a:lnTo>
                <a:lnTo>
                  <a:pt x="180255" y="26019"/>
                </a:lnTo>
                <a:lnTo>
                  <a:pt x="179391" y="28776"/>
                </a:lnTo>
                <a:lnTo>
                  <a:pt x="177545" y="30614"/>
                </a:lnTo>
                <a:lnTo>
                  <a:pt x="175044" y="31840"/>
                </a:lnTo>
                <a:lnTo>
                  <a:pt x="172107" y="32656"/>
                </a:lnTo>
                <a:lnTo>
                  <a:pt x="170149" y="34471"/>
                </a:lnTo>
                <a:lnTo>
                  <a:pt x="168844" y="36951"/>
                </a:lnTo>
                <a:lnTo>
                  <a:pt x="167973" y="39874"/>
                </a:lnTo>
                <a:lnTo>
                  <a:pt x="166123" y="41823"/>
                </a:lnTo>
                <a:lnTo>
                  <a:pt x="163619" y="43122"/>
                </a:lnTo>
                <a:lnTo>
                  <a:pt x="160681" y="43988"/>
                </a:lnTo>
                <a:lnTo>
                  <a:pt x="157451" y="47106"/>
                </a:lnTo>
                <a:lnTo>
                  <a:pt x="154028" y="51724"/>
                </a:lnTo>
                <a:lnTo>
                  <a:pt x="150477" y="57343"/>
                </a:lnTo>
                <a:lnTo>
                  <a:pt x="145568" y="62359"/>
                </a:lnTo>
                <a:lnTo>
                  <a:pt x="139756" y="66973"/>
                </a:lnTo>
                <a:lnTo>
                  <a:pt x="133342" y="71319"/>
                </a:lnTo>
                <a:lnTo>
                  <a:pt x="126525" y="78026"/>
                </a:lnTo>
                <a:lnTo>
                  <a:pt x="119441" y="86307"/>
                </a:lnTo>
                <a:lnTo>
                  <a:pt x="112178" y="95638"/>
                </a:lnTo>
                <a:lnTo>
                  <a:pt x="106066" y="103129"/>
                </a:lnTo>
                <a:lnTo>
                  <a:pt x="100722" y="109393"/>
                </a:lnTo>
                <a:lnTo>
                  <a:pt x="95888" y="114839"/>
                </a:lnTo>
                <a:lnTo>
                  <a:pt x="91397" y="118469"/>
                </a:lnTo>
                <a:lnTo>
                  <a:pt x="79007" y="124849"/>
                </a:lnTo>
                <a:lnTo>
                  <a:pt x="71162" y="130842"/>
                </a:lnTo>
                <a:lnTo>
                  <a:pt x="67292" y="135488"/>
                </a:lnTo>
                <a:lnTo>
                  <a:pt x="63442" y="141126"/>
                </a:lnTo>
                <a:lnTo>
                  <a:pt x="59606" y="147424"/>
                </a:lnTo>
                <a:lnTo>
                  <a:pt x="55778" y="151623"/>
                </a:lnTo>
                <a:lnTo>
                  <a:pt x="51956" y="154422"/>
                </a:lnTo>
                <a:lnTo>
                  <a:pt x="48138" y="156288"/>
                </a:lnTo>
                <a:lnTo>
                  <a:pt x="45593" y="158802"/>
                </a:lnTo>
                <a:lnTo>
                  <a:pt x="43896" y="161748"/>
                </a:lnTo>
                <a:lnTo>
                  <a:pt x="42765" y="164982"/>
                </a:lnTo>
                <a:lnTo>
                  <a:pt x="39470" y="168408"/>
                </a:lnTo>
                <a:lnTo>
                  <a:pt x="34735" y="171963"/>
                </a:lnTo>
                <a:lnTo>
                  <a:pt x="21019" y="180724"/>
                </a:lnTo>
                <a:lnTo>
                  <a:pt x="15757" y="185309"/>
                </a:lnTo>
                <a:lnTo>
                  <a:pt x="8098" y="192532"/>
                </a:lnTo>
                <a:lnTo>
                  <a:pt x="6199" y="193125"/>
                </a:lnTo>
                <a:lnTo>
                  <a:pt x="703" y="193784"/>
                </a:lnTo>
                <a:lnTo>
                  <a:pt x="0" y="195229"/>
                </a:lnTo>
                <a:lnTo>
                  <a:pt x="801" y="197463"/>
                </a:lnTo>
                <a:lnTo>
                  <a:pt x="2605" y="200222"/>
                </a:lnTo>
                <a:lnTo>
                  <a:pt x="5077" y="202062"/>
                </a:lnTo>
                <a:lnTo>
                  <a:pt x="7995" y="203288"/>
                </a:lnTo>
                <a:lnTo>
                  <a:pt x="11212" y="204105"/>
                </a:lnTo>
                <a:lnTo>
                  <a:pt x="14625" y="203380"/>
                </a:lnTo>
                <a:lnTo>
                  <a:pt x="21805" y="199188"/>
                </a:lnTo>
                <a:lnTo>
                  <a:pt x="29229" y="196478"/>
                </a:lnTo>
                <a:lnTo>
                  <a:pt x="36763" y="195274"/>
                </a:lnTo>
                <a:lnTo>
                  <a:pt x="44344" y="194739"/>
                </a:lnTo>
                <a:lnTo>
                  <a:pt x="51946" y="194501"/>
                </a:lnTo>
                <a:lnTo>
                  <a:pt x="73243" y="194348"/>
                </a:lnTo>
                <a:lnTo>
                  <a:pt x="81379" y="193065"/>
                </a:lnTo>
                <a:lnTo>
                  <a:pt x="90614" y="190940"/>
                </a:lnTo>
                <a:lnTo>
                  <a:pt x="100581" y="188254"/>
                </a:lnTo>
                <a:lnTo>
                  <a:pt x="108494" y="186463"/>
                </a:lnTo>
                <a:lnTo>
                  <a:pt x="115040" y="185269"/>
                </a:lnTo>
                <a:lnTo>
                  <a:pt x="120675" y="184473"/>
                </a:lnTo>
                <a:lnTo>
                  <a:pt x="130780" y="183942"/>
                </a:lnTo>
                <a:lnTo>
                  <a:pt x="170262" y="183195"/>
                </a:lnTo>
                <a:lnTo>
                  <a:pt x="186227" y="183020"/>
                </a:lnTo>
                <a:lnTo>
                  <a:pt x="202422" y="180434"/>
                </a:lnTo>
                <a:lnTo>
                  <a:pt x="269666" y="167198"/>
                </a:lnTo>
                <a:lnTo>
                  <a:pt x="283448" y="164805"/>
                </a:lnTo>
                <a:lnTo>
                  <a:pt x="308625" y="160966"/>
                </a:lnTo>
                <a:lnTo>
                  <a:pt x="310691" y="161921"/>
                </a:lnTo>
                <a:lnTo>
                  <a:pt x="312068" y="163827"/>
                </a:lnTo>
                <a:lnTo>
                  <a:pt x="314823" y="1714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78"/>
          <p:cNvSpPr/>
          <p:nvPr/>
        </p:nvSpPr>
        <p:spPr>
          <a:xfrm>
            <a:off x="7463976" y="2594609"/>
            <a:ext cx="365575" cy="239875"/>
          </a:xfrm>
          <a:custGeom>
            <a:avLst/>
            <a:gdLst/>
            <a:ahLst/>
            <a:cxnLst/>
            <a:rect l="0" t="0" r="0" b="0"/>
            <a:pathLst>
              <a:path w="365575" h="239875">
                <a:moveTo>
                  <a:pt x="182693" y="0"/>
                </a:moveTo>
                <a:lnTo>
                  <a:pt x="182693" y="9842"/>
                </a:lnTo>
                <a:lnTo>
                  <a:pt x="176626" y="17027"/>
                </a:lnTo>
                <a:lnTo>
                  <a:pt x="174838" y="20242"/>
                </a:lnTo>
                <a:lnTo>
                  <a:pt x="172852" y="27200"/>
                </a:lnTo>
                <a:lnTo>
                  <a:pt x="168583" y="34526"/>
                </a:lnTo>
                <a:lnTo>
                  <a:pt x="159912" y="45825"/>
                </a:lnTo>
                <a:lnTo>
                  <a:pt x="143359" y="67780"/>
                </a:lnTo>
                <a:lnTo>
                  <a:pt x="134881" y="78207"/>
                </a:lnTo>
                <a:lnTo>
                  <a:pt x="126688" y="87698"/>
                </a:lnTo>
                <a:lnTo>
                  <a:pt x="118686" y="96566"/>
                </a:lnTo>
                <a:lnTo>
                  <a:pt x="113352" y="105017"/>
                </a:lnTo>
                <a:lnTo>
                  <a:pt x="109796" y="113191"/>
                </a:lnTo>
                <a:lnTo>
                  <a:pt x="107425" y="121181"/>
                </a:lnTo>
                <a:lnTo>
                  <a:pt x="104575" y="127778"/>
                </a:lnTo>
                <a:lnTo>
                  <a:pt x="101404" y="133445"/>
                </a:lnTo>
                <a:lnTo>
                  <a:pt x="98020" y="138494"/>
                </a:lnTo>
                <a:lnTo>
                  <a:pt x="91955" y="144399"/>
                </a:lnTo>
                <a:lnTo>
                  <a:pt x="84102" y="150876"/>
                </a:lnTo>
                <a:lnTo>
                  <a:pt x="75055" y="157735"/>
                </a:lnTo>
                <a:lnTo>
                  <a:pt x="67754" y="164846"/>
                </a:lnTo>
                <a:lnTo>
                  <a:pt x="61618" y="172128"/>
                </a:lnTo>
                <a:lnTo>
                  <a:pt x="56256" y="179522"/>
                </a:lnTo>
                <a:lnTo>
                  <a:pt x="51411" y="185722"/>
                </a:lnTo>
                <a:lnTo>
                  <a:pt x="46912" y="191125"/>
                </a:lnTo>
                <a:lnTo>
                  <a:pt x="42643" y="195997"/>
                </a:lnTo>
                <a:lnTo>
                  <a:pt x="38526" y="199244"/>
                </a:lnTo>
                <a:lnTo>
                  <a:pt x="30566" y="202853"/>
                </a:lnTo>
                <a:lnTo>
                  <a:pt x="27935" y="205086"/>
                </a:lnTo>
                <a:lnTo>
                  <a:pt x="26181" y="207844"/>
                </a:lnTo>
                <a:lnTo>
                  <a:pt x="25012" y="210953"/>
                </a:lnTo>
                <a:lnTo>
                  <a:pt x="20326" y="217794"/>
                </a:lnTo>
                <a:lnTo>
                  <a:pt x="17299" y="221396"/>
                </a:lnTo>
                <a:lnTo>
                  <a:pt x="14010" y="223797"/>
                </a:lnTo>
                <a:lnTo>
                  <a:pt x="6970" y="226466"/>
                </a:lnTo>
                <a:lnTo>
                  <a:pt x="4585" y="228447"/>
                </a:lnTo>
                <a:lnTo>
                  <a:pt x="2994" y="231039"/>
                </a:lnTo>
                <a:lnTo>
                  <a:pt x="0" y="239504"/>
                </a:lnTo>
                <a:lnTo>
                  <a:pt x="5937" y="239874"/>
                </a:lnTo>
                <a:lnTo>
                  <a:pt x="15658" y="236574"/>
                </a:lnTo>
                <a:lnTo>
                  <a:pt x="21806" y="233916"/>
                </a:lnTo>
                <a:lnTo>
                  <a:pt x="32025" y="230963"/>
                </a:lnTo>
                <a:lnTo>
                  <a:pt x="36528" y="230175"/>
                </a:lnTo>
                <a:lnTo>
                  <a:pt x="44917" y="225914"/>
                </a:lnTo>
                <a:lnTo>
                  <a:pt x="48933" y="222999"/>
                </a:lnTo>
                <a:lnTo>
                  <a:pt x="56781" y="219761"/>
                </a:lnTo>
                <a:lnTo>
                  <a:pt x="65772" y="218322"/>
                </a:lnTo>
                <a:lnTo>
                  <a:pt x="71726" y="217938"/>
                </a:lnTo>
                <a:lnTo>
                  <a:pt x="78235" y="217682"/>
                </a:lnTo>
                <a:lnTo>
                  <a:pt x="83844" y="216242"/>
                </a:lnTo>
                <a:lnTo>
                  <a:pt x="93465" y="211254"/>
                </a:lnTo>
                <a:lnTo>
                  <a:pt x="101618" y="208146"/>
                </a:lnTo>
                <a:lnTo>
                  <a:pt x="112133" y="204804"/>
                </a:lnTo>
                <a:lnTo>
                  <a:pt x="137363" y="197704"/>
                </a:lnTo>
                <a:lnTo>
                  <a:pt x="165510" y="190316"/>
                </a:lnTo>
                <a:lnTo>
                  <a:pt x="177588" y="186567"/>
                </a:lnTo>
                <a:lnTo>
                  <a:pt x="188180" y="182798"/>
                </a:lnTo>
                <a:lnTo>
                  <a:pt x="197781" y="179016"/>
                </a:lnTo>
                <a:lnTo>
                  <a:pt x="206722" y="176494"/>
                </a:lnTo>
                <a:lnTo>
                  <a:pt x="215222" y="174813"/>
                </a:lnTo>
                <a:lnTo>
                  <a:pt x="223429" y="173692"/>
                </a:lnTo>
                <a:lnTo>
                  <a:pt x="232711" y="171675"/>
                </a:lnTo>
                <a:lnTo>
                  <a:pt x="242709" y="169060"/>
                </a:lnTo>
                <a:lnTo>
                  <a:pt x="253183" y="166047"/>
                </a:lnTo>
                <a:lnTo>
                  <a:pt x="262707" y="164038"/>
                </a:lnTo>
                <a:lnTo>
                  <a:pt x="271596" y="162699"/>
                </a:lnTo>
                <a:lnTo>
                  <a:pt x="280062" y="161806"/>
                </a:lnTo>
                <a:lnTo>
                  <a:pt x="288246" y="159941"/>
                </a:lnTo>
                <a:lnTo>
                  <a:pt x="296241" y="157427"/>
                </a:lnTo>
                <a:lnTo>
                  <a:pt x="304113" y="154482"/>
                </a:lnTo>
                <a:lnTo>
                  <a:pt x="311900" y="152518"/>
                </a:lnTo>
                <a:lnTo>
                  <a:pt x="319631" y="151209"/>
                </a:lnTo>
                <a:lnTo>
                  <a:pt x="327325" y="150336"/>
                </a:lnTo>
                <a:lnTo>
                  <a:pt x="333724" y="148484"/>
                </a:lnTo>
                <a:lnTo>
                  <a:pt x="344221" y="143040"/>
                </a:lnTo>
                <a:lnTo>
                  <a:pt x="353121" y="139774"/>
                </a:lnTo>
                <a:lnTo>
                  <a:pt x="357272" y="138903"/>
                </a:lnTo>
                <a:lnTo>
                  <a:pt x="360038" y="139592"/>
                </a:lnTo>
                <a:lnTo>
                  <a:pt x="361884" y="141321"/>
                </a:lnTo>
                <a:lnTo>
                  <a:pt x="365574" y="1485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parallels</a:t>
            </a:r>
            <a:endParaRPr lang="en-US" dirty="0"/>
          </a:p>
        </p:txBody>
      </p:sp>
      <p:sp>
        <p:nvSpPr>
          <p:cNvPr id="3" name="Content Placeholder 2"/>
          <p:cNvSpPr>
            <a:spLocks noGrp="1"/>
          </p:cNvSpPr>
          <p:nvPr>
            <p:ph idx="1"/>
          </p:nvPr>
        </p:nvSpPr>
        <p:spPr/>
        <p:txBody>
          <a:bodyPr/>
          <a:lstStyle/>
          <a:p>
            <a:r>
              <a:rPr lang="en-US" dirty="0" smtClean="0"/>
              <a:t>Two planes can be parallel (imagine the floor and the ceiling).</a:t>
            </a:r>
          </a:p>
          <a:p>
            <a:r>
              <a:rPr lang="en-US" dirty="0" smtClean="0"/>
              <a:t>A line and  plane can be parallel.</a:t>
            </a:r>
          </a:p>
          <a:p>
            <a:endParaRPr lang="en-US" dirty="0"/>
          </a:p>
        </p:txBody>
      </p:sp>
      <p:sp>
        <p:nvSpPr>
          <p:cNvPr id="4" name="SMARTPenAnnotation198"/>
          <p:cNvSpPr/>
          <p:nvPr/>
        </p:nvSpPr>
        <p:spPr>
          <a:xfrm>
            <a:off x="6160770" y="3417570"/>
            <a:ext cx="3388" cy="1"/>
          </a:xfrm>
          <a:custGeom>
            <a:avLst/>
            <a:gdLst/>
            <a:ahLst/>
            <a:cxnLst/>
            <a:rect l="0" t="0" r="0" b="0"/>
            <a:pathLst>
              <a:path w="3388" h="1">
                <a:moveTo>
                  <a:pt x="0" y="0"/>
                </a:moveTo>
                <a:lnTo>
                  <a:pt x="3387" y="0"/>
                </a:lnTo>
                <a:close/>
              </a:path>
            </a:pathLst>
          </a:custGeom>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transversal?</a:t>
            </a:r>
            <a:endParaRPr lang="en-US" dirty="0"/>
          </a:p>
        </p:txBody>
      </p:sp>
      <p:sp>
        <p:nvSpPr>
          <p:cNvPr id="3" name="Content Placeholder 2"/>
          <p:cNvSpPr>
            <a:spLocks noGrp="1"/>
          </p:cNvSpPr>
          <p:nvPr>
            <p:ph idx="1"/>
          </p:nvPr>
        </p:nvSpPr>
        <p:spPr/>
        <p:txBody>
          <a:bodyPr/>
          <a:lstStyle/>
          <a:p>
            <a:r>
              <a:rPr lang="en-US" dirty="0" smtClean="0"/>
              <a:t>A transversal is any line that intersects two or more distinct lines in different points.</a:t>
            </a:r>
          </a:p>
          <a:p>
            <a:r>
              <a:rPr lang="en-US" dirty="0" smtClean="0"/>
              <a:t>The two lines that are intersected DO NOT have to parallel.</a:t>
            </a:r>
            <a:endParaRPr lang="en-US" dirty="0"/>
          </a:p>
        </p:txBody>
      </p:sp>
      <p:sp>
        <p:nvSpPr>
          <p:cNvPr id="4" name="SMARTPenAnnotation166"/>
          <p:cNvSpPr/>
          <p:nvPr/>
        </p:nvSpPr>
        <p:spPr>
          <a:xfrm>
            <a:off x="5189220" y="4194809"/>
            <a:ext cx="3303271" cy="857251"/>
          </a:xfrm>
          <a:custGeom>
            <a:avLst/>
            <a:gdLst/>
            <a:ahLst/>
            <a:cxnLst/>
            <a:rect l="0" t="0" r="0" b="0"/>
            <a:pathLst>
              <a:path w="3303271" h="857251">
                <a:moveTo>
                  <a:pt x="0" y="857250"/>
                </a:moveTo>
                <a:lnTo>
                  <a:pt x="6067" y="851183"/>
                </a:lnTo>
                <a:lnTo>
                  <a:pt x="9125" y="849395"/>
                </a:lnTo>
                <a:lnTo>
                  <a:pt x="15909" y="847409"/>
                </a:lnTo>
                <a:lnTo>
                  <a:pt x="90573" y="836723"/>
                </a:lnTo>
                <a:lnTo>
                  <a:pt x="156692" y="817104"/>
                </a:lnTo>
                <a:lnTo>
                  <a:pt x="180130" y="807658"/>
                </a:lnTo>
                <a:lnTo>
                  <a:pt x="263019" y="782513"/>
                </a:lnTo>
                <a:lnTo>
                  <a:pt x="352615" y="757303"/>
                </a:lnTo>
                <a:lnTo>
                  <a:pt x="382777" y="746790"/>
                </a:lnTo>
                <a:lnTo>
                  <a:pt x="433186" y="722730"/>
                </a:lnTo>
                <a:lnTo>
                  <a:pt x="502818" y="697462"/>
                </a:lnTo>
                <a:lnTo>
                  <a:pt x="547339" y="679096"/>
                </a:lnTo>
                <a:lnTo>
                  <a:pt x="612178" y="652910"/>
                </a:lnTo>
                <a:lnTo>
                  <a:pt x="806868" y="590029"/>
                </a:lnTo>
                <a:lnTo>
                  <a:pt x="863221" y="568729"/>
                </a:lnTo>
                <a:lnTo>
                  <a:pt x="947778" y="536389"/>
                </a:lnTo>
                <a:lnTo>
                  <a:pt x="1018975" y="514813"/>
                </a:lnTo>
                <a:lnTo>
                  <a:pt x="1136422" y="479164"/>
                </a:lnTo>
                <a:lnTo>
                  <a:pt x="1237148" y="452984"/>
                </a:lnTo>
                <a:lnTo>
                  <a:pt x="1452327" y="393427"/>
                </a:lnTo>
                <a:lnTo>
                  <a:pt x="1554552" y="367890"/>
                </a:lnTo>
                <a:lnTo>
                  <a:pt x="1655395" y="346213"/>
                </a:lnTo>
                <a:lnTo>
                  <a:pt x="1735369" y="323703"/>
                </a:lnTo>
                <a:lnTo>
                  <a:pt x="1829608" y="298385"/>
                </a:lnTo>
                <a:lnTo>
                  <a:pt x="2066732" y="236458"/>
                </a:lnTo>
                <a:lnTo>
                  <a:pt x="2125851" y="222409"/>
                </a:lnTo>
                <a:lnTo>
                  <a:pt x="2304870" y="183162"/>
                </a:lnTo>
                <a:lnTo>
                  <a:pt x="2480397" y="141195"/>
                </a:lnTo>
                <a:lnTo>
                  <a:pt x="2600152" y="116094"/>
                </a:lnTo>
                <a:lnTo>
                  <a:pt x="2659265" y="105336"/>
                </a:lnTo>
                <a:lnTo>
                  <a:pt x="2824586" y="78060"/>
                </a:lnTo>
                <a:lnTo>
                  <a:pt x="2990670" y="44413"/>
                </a:lnTo>
                <a:lnTo>
                  <a:pt x="3110708" y="32237"/>
                </a:lnTo>
                <a:lnTo>
                  <a:pt x="3204526" y="17342"/>
                </a:lnTo>
                <a:lnTo>
                  <a:pt x="330327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67"/>
          <p:cNvSpPr/>
          <p:nvPr/>
        </p:nvSpPr>
        <p:spPr>
          <a:xfrm>
            <a:off x="5063490" y="5566409"/>
            <a:ext cx="3326130" cy="194311"/>
          </a:xfrm>
          <a:custGeom>
            <a:avLst/>
            <a:gdLst/>
            <a:ahLst/>
            <a:cxnLst/>
            <a:rect l="0" t="0" r="0" b="0"/>
            <a:pathLst>
              <a:path w="3326130" h="194311">
                <a:moveTo>
                  <a:pt x="0" y="0"/>
                </a:moveTo>
                <a:lnTo>
                  <a:pt x="101517" y="1270"/>
                </a:lnTo>
                <a:lnTo>
                  <a:pt x="152645" y="6068"/>
                </a:lnTo>
                <a:lnTo>
                  <a:pt x="219395" y="9047"/>
                </a:lnTo>
                <a:lnTo>
                  <a:pt x="327535" y="10959"/>
                </a:lnTo>
                <a:lnTo>
                  <a:pt x="358931" y="14608"/>
                </a:lnTo>
                <a:lnTo>
                  <a:pt x="372637" y="17359"/>
                </a:lnTo>
                <a:lnTo>
                  <a:pt x="470809" y="33366"/>
                </a:lnTo>
                <a:lnTo>
                  <a:pt x="501832" y="37484"/>
                </a:lnTo>
                <a:lnTo>
                  <a:pt x="549849" y="42060"/>
                </a:lnTo>
                <a:lnTo>
                  <a:pt x="588124" y="47480"/>
                </a:lnTo>
                <a:lnTo>
                  <a:pt x="605443" y="50703"/>
                </a:lnTo>
                <a:lnTo>
                  <a:pt x="692419" y="61059"/>
                </a:lnTo>
                <a:lnTo>
                  <a:pt x="888473" y="82334"/>
                </a:lnTo>
                <a:lnTo>
                  <a:pt x="951559" y="87393"/>
                </a:lnTo>
                <a:lnTo>
                  <a:pt x="1039710" y="90241"/>
                </a:lnTo>
                <a:lnTo>
                  <a:pt x="1394983" y="91420"/>
                </a:lnTo>
                <a:lnTo>
                  <a:pt x="1463194" y="85366"/>
                </a:lnTo>
                <a:lnTo>
                  <a:pt x="1525597" y="81597"/>
                </a:lnTo>
                <a:lnTo>
                  <a:pt x="1625886" y="84102"/>
                </a:lnTo>
                <a:lnTo>
                  <a:pt x="1693524" y="86549"/>
                </a:lnTo>
                <a:lnTo>
                  <a:pt x="1964684" y="102127"/>
                </a:lnTo>
                <a:lnTo>
                  <a:pt x="2036229" y="107455"/>
                </a:lnTo>
                <a:lnTo>
                  <a:pt x="2090276" y="112276"/>
                </a:lnTo>
                <a:lnTo>
                  <a:pt x="2132657" y="116761"/>
                </a:lnTo>
                <a:lnTo>
                  <a:pt x="2200067" y="121744"/>
                </a:lnTo>
                <a:lnTo>
                  <a:pt x="2261778" y="125229"/>
                </a:lnTo>
                <a:lnTo>
                  <a:pt x="2367440" y="133061"/>
                </a:lnTo>
                <a:lnTo>
                  <a:pt x="2448701" y="137216"/>
                </a:lnTo>
                <a:lnTo>
                  <a:pt x="2514945" y="142689"/>
                </a:lnTo>
                <a:lnTo>
                  <a:pt x="2545310" y="145926"/>
                </a:lnTo>
                <a:lnTo>
                  <a:pt x="2599368" y="152909"/>
                </a:lnTo>
                <a:lnTo>
                  <a:pt x="2687036" y="158616"/>
                </a:lnTo>
                <a:lnTo>
                  <a:pt x="2779049" y="159743"/>
                </a:lnTo>
                <a:lnTo>
                  <a:pt x="3199693" y="160019"/>
                </a:lnTo>
                <a:lnTo>
                  <a:pt x="3252542" y="166088"/>
                </a:lnTo>
                <a:lnTo>
                  <a:pt x="3285300" y="171662"/>
                </a:lnTo>
                <a:lnTo>
                  <a:pt x="3299939" y="177047"/>
                </a:lnTo>
                <a:lnTo>
                  <a:pt x="3308140" y="180288"/>
                </a:lnTo>
                <a:lnTo>
                  <a:pt x="3326129" y="19431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68"/>
          <p:cNvSpPr/>
          <p:nvPr/>
        </p:nvSpPr>
        <p:spPr>
          <a:xfrm>
            <a:off x="5932170" y="3675427"/>
            <a:ext cx="1760221" cy="2839674"/>
          </a:xfrm>
          <a:custGeom>
            <a:avLst/>
            <a:gdLst/>
            <a:ahLst/>
            <a:cxnLst/>
            <a:rect l="0" t="0" r="0" b="0"/>
            <a:pathLst>
              <a:path w="1760221" h="2839674">
                <a:moveTo>
                  <a:pt x="0" y="2839673"/>
                </a:moveTo>
                <a:lnTo>
                  <a:pt x="0" y="2833605"/>
                </a:lnTo>
                <a:lnTo>
                  <a:pt x="1270" y="2830547"/>
                </a:lnTo>
                <a:lnTo>
                  <a:pt x="7855" y="2820176"/>
                </a:lnTo>
                <a:lnTo>
                  <a:pt x="11640" y="2809060"/>
                </a:lnTo>
                <a:lnTo>
                  <a:pt x="54641" y="2739420"/>
                </a:lnTo>
                <a:lnTo>
                  <a:pt x="94566" y="2656086"/>
                </a:lnTo>
                <a:lnTo>
                  <a:pt x="149516" y="2550327"/>
                </a:lnTo>
                <a:lnTo>
                  <a:pt x="195854" y="2462264"/>
                </a:lnTo>
                <a:lnTo>
                  <a:pt x="232444" y="2391721"/>
                </a:lnTo>
                <a:lnTo>
                  <a:pt x="272072" y="2305203"/>
                </a:lnTo>
                <a:lnTo>
                  <a:pt x="313528" y="2220595"/>
                </a:lnTo>
                <a:lnTo>
                  <a:pt x="472413" y="1895226"/>
                </a:lnTo>
                <a:lnTo>
                  <a:pt x="522244" y="1801364"/>
                </a:lnTo>
                <a:lnTo>
                  <a:pt x="598049" y="1663359"/>
                </a:lnTo>
                <a:lnTo>
                  <a:pt x="684698" y="1503387"/>
                </a:lnTo>
                <a:lnTo>
                  <a:pt x="725972" y="1422938"/>
                </a:lnTo>
                <a:lnTo>
                  <a:pt x="796468" y="1296888"/>
                </a:lnTo>
                <a:lnTo>
                  <a:pt x="854789" y="1197680"/>
                </a:lnTo>
                <a:lnTo>
                  <a:pt x="1011927" y="937071"/>
                </a:lnTo>
                <a:lnTo>
                  <a:pt x="1060136" y="858619"/>
                </a:lnTo>
                <a:lnTo>
                  <a:pt x="1099822" y="794614"/>
                </a:lnTo>
                <a:lnTo>
                  <a:pt x="1138626" y="736534"/>
                </a:lnTo>
                <a:lnTo>
                  <a:pt x="1184037" y="678127"/>
                </a:lnTo>
                <a:lnTo>
                  <a:pt x="1236206" y="612160"/>
                </a:lnTo>
                <a:lnTo>
                  <a:pt x="1259355" y="583476"/>
                </a:lnTo>
                <a:lnTo>
                  <a:pt x="1318326" y="491526"/>
                </a:lnTo>
                <a:lnTo>
                  <a:pt x="1377302" y="417077"/>
                </a:lnTo>
                <a:lnTo>
                  <a:pt x="1433717" y="346906"/>
                </a:lnTo>
                <a:lnTo>
                  <a:pt x="1478838" y="295236"/>
                </a:lnTo>
                <a:lnTo>
                  <a:pt x="1535535" y="223024"/>
                </a:lnTo>
                <a:lnTo>
                  <a:pt x="1583522" y="171235"/>
                </a:lnTo>
                <a:lnTo>
                  <a:pt x="1634029" y="119875"/>
                </a:lnTo>
                <a:lnTo>
                  <a:pt x="1685829" y="64613"/>
                </a:lnTo>
                <a:lnTo>
                  <a:pt x="1691576" y="56183"/>
                </a:lnTo>
                <a:lnTo>
                  <a:pt x="1704735" y="43429"/>
                </a:lnTo>
                <a:lnTo>
                  <a:pt x="1752430" y="1294"/>
                </a:lnTo>
                <a:lnTo>
                  <a:pt x="1755027" y="0"/>
                </a:lnTo>
                <a:lnTo>
                  <a:pt x="1756758" y="407"/>
                </a:lnTo>
                <a:lnTo>
                  <a:pt x="1760220" y="503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69"/>
          <p:cNvSpPr/>
          <p:nvPr/>
        </p:nvSpPr>
        <p:spPr>
          <a:xfrm>
            <a:off x="7715250" y="3703320"/>
            <a:ext cx="91441" cy="377190"/>
          </a:xfrm>
          <a:custGeom>
            <a:avLst/>
            <a:gdLst/>
            <a:ahLst/>
            <a:cxnLst/>
            <a:rect l="0" t="0" r="0" b="0"/>
            <a:pathLst>
              <a:path w="91441" h="377190">
                <a:moveTo>
                  <a:pt x="0" y="0"/>
                </a:moveTo>
                <a:lnTo>
                  <a:pt x="0" y="15909"/>
                </a:lnTo>
                <a:lnTo>
                  <a:pt x="1270" y="20765"/>
                </a:lnTo>
                <a:lnTo>
                  <a:pt x="3386" y="26544"/>
                </a:lnTo>
                <a:lnTo>
                  <a:pt x="6067" y="32936"/>
                </a:lnTo>
                <a:lnTo>
                  <a:pt x="7855" y="38467"/>
                </a:lnTo>
                <a:lnTo>
                  <a:pt x="9841" y="47999"/>
                </a:lnTo>
                <a:lnTo>
                  <a:pt x="17026" y="96913"/>
                </a:lnTo>
                <a:lnTo>
                  <a:pt x="20241" y="112868"/>
                </a:lnTo>
                <a:lnTo>
                  <a:pt x="23654" y="126045"/>
                </a:lnTo>
                <a:lnTo>
                  <a:pt x="27199" y="137370"/>
                </a:lnTo>
                <a:lnTo>
                  <a:pt x="29562" y="146190"/>
                </a:lnTo>
                <a:lnTo>
                  <a:pt x="31138" y="153339"/>
                </a:lnTo>
                <a:lnTo>
                  <a:pt x="32189" y="159377"/>
                </a:lnTo>
                <a:lnTo>
                  <a:pt x="34159" y="165941"/>
                </a:lnTo>
                <a:lnTo>
                  <a:pt x="36742" y="172857"/>
                </a:lnTo>
                <a:lnTo>
                  <a:pt x="39735" y="180008"/>
                </a:lnTo>
                <a:lnTo>
                  <a:pt x="43000" y="194935"/>
                </a:lnTo>
                <a:lnTo>
                  <a:pt x="46446" y="215047"/>
                </a:lnTo>
                <a:lnTo>
                  <a:pt x="50014" y="238614"/>
                </a:lnTo>
                <a:lnTo>
                  <a:pt x="53663" y="258136"/>
                </a:lnTo>
                <a:lnTo>
                  <a:pt x="57365" y="274961"/>
                </a:lnTo>
                <a:lnTo>
                  <a:pt x="61103" y="289987"/>
                </a:lnTo>
                <a:lnTo>
                  <a:pt x="63595" y="301274"/>
                </a:lnTo>
                <a:lnTo>
                  <a:pt x="65257" y="310069"/>
                </a:lnTo>
                <a:lnTo>
                  <a:pt x="66364" y="317203"/>
                </a:lnTo>
                <a:lnTo>
                  <a:pt x="68373" y="327039"/>
                </a:lnTo>
                <a:lnTo>
                  <a:pt x="70982" y="338675"/>
                </a:lnTo>
                <a:lnTo>
                  <a:pt x="91440" y="37718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70"/>
          <p:cNvSpPr/>
          <p:nvPr/>
        </p:nvSpPr>
        <p:spPr>
          <a:xfrm>
            <a:off x="7543800" y="3794759"/>
            <a:ext cx="400051" cy="171451"/>
          </a:xfrm>
          <a:custGeom>
            <a:avLst/>
            <a:gdLst/>
            <a:ahLst/>
            <a:cxnLst/>
            <a:rect l="0" t="0" r="0" b="0"/>
            <a:pathLst>
              <a:path w="400051" h="171451">
                <a:moveTo>
                  <a:pt x="0" y="171450"/>
                </a:moveTo>
                <a:lnTo>
                  <a:pt x="18203" y="165383"/>
                </a:lnTo>
                <a:lnTo>
                  <a:pt x="30526" y="162404"/>
                </a:lnTo>
                <a:lnTo>
                  <a:pt x="41507" y="159810"/>
                </a:lnTo>
                <a:lnTo>
                  <a:pt x="47992" y="157340"/>
                </a:lnTo>
                <a:lnTo>
                  <a:pt x="54854" y="154423"/>
                </a:lnTo>
                <a:lnTo>
                  <a:pt x="125190" y="126048"/>
                </a:lnTo>
                <a:lnTo>
                  <a:pt x="146960" y="115782"/>
                </a:lnTo>
                <a:lnTo>
                  <a:pt x="164014" y="106398"/>
                </a:lnTo>
                <a:lnTo>
                  <a:pt x="177922" y="97602"/>
                </a:lnTo>
                <a:lnTo>
                  <a:pt x="194815" y="89198"/>
                </a:lnTo>
                <a:lnTo>
                  <a:pt x="213696" y="81056"/>
                </a:lnTo>
                <a:lnTo>
                  <a:pt x="233904" y="73087"/>
                </a:lnTo>
                <a:lnTo>
                  <a:pt x="248646" y="66505"/>
                </a:lnTo>
                <a:lnTo>
                  <a:pt x="259744" y="60847"/>
                </a:lnTo>
                <a:lnTo>
                  <a:pt x="268413" y="55805"/>
                </a:lnTo>
                <a:lnTo>
                  <a:pt x="284817" y="46816"/>
                </a:lnTo>
                <a:lnTo>
                  <a:pt x="292748" y="42641"/>
                </a:lnTo>
                <a:lnTo>
                  <a:pt x="300576" y="39857"/>
                </a:lnTo>
                <a:lnTo>
                  <a:pt x="308333" y="38002"/>
                </a:lnTo>
                <a:lnTo>
                  <a:pt x="316045" y="36764"/>
                </a:lnTo>
                <a:lnTo>
                  <a:pt x="324997" y="33400"/>
                </a:lnTo>
                <a:lnTo>
                  <a:pt x="334774" y="28617"/>
                </a:lnTo>
                <a:lnTo>
                  <a:pt x="345103" y="22888"/>
                </a:lnTo>
                <a:lnTo>
                  <a:pt x="353259" y="19069"/>
                </a:lnTo>
                <a:lnTo>
                  <a:pt x="365707" y="14825"/>
                </a:lnTo>
                <a:lnTo>
                  <a:pt x="375473" y="9553"/>
                </a:lnTo>
                <a:lnTo>
                  <a:pt x="379855" y="6369"/>
                </a:lnTo>
                <a:lnTo>
                  <a:pt x="388111" y="2831"/>
                </a:lnTo>
                <a:lnTo>
                  <a:pt x="40005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Angles formed by a transversal</a:t>
            </a:r>
            <a:endParaRPr lang="en-US" dirty="0"/>
          </a:p>
        </p:txBody>
      </p:sp>
      <p:sp>
        <p:nvSpPr>
          <p:cNvPr id="3" name="Content Placeholder 2"/>
          <p:cNvSpPr>
            <a:spLocks noGrp="1"/>
          </p:cNvSpPr>
          <p:nvPr>
            <p:ph idx="1"/>
          </p:nvPr>
        </p:nvSpPr>
        <p:spPr>
          <a:xfrm>
            <a:off x="457200" y="1600201"/>
            <a:ext cx="4648200" cy="4495800"/>
          </a:xfrm>
        </p:spPr>
        <p:txBody>
          <a:bodyPr/>
          <a:lstStyle/>
          <a:p>
            <a:r>
              <a:rPr lang="en-US" dirty="0" smtClean="0"/>
              <a:t>Exterior angles are outside the lines, and on the same side of the transversal.</a:t>
            </a:r>
          </a:p>
          <a:p>
            <a:r>
              <a:rPr lang="en-US" dirty="0" smtClean="0"/>
              <a:t>Interior angles are inside the lines, and on the same side of the transversal.</a:t>
            </a:r>
            <a:endParaRPr lang="en-US" dirty="0"/>
          </a:p>
        </p:txBody>
      </p:sp>
      <p:pic>
        <p:nvPicPr>
          <p:cNvPr id="32770" name="Picture 2"/>
          <p:cNvPicPr>
            <a:picLocks noChangeAspect="1" noChangeArrowheads="1"/>
          </p:cNvPicPr>
          <p:nvPr/>
        </p:nvPicPr>
        <p:blipFill>
          <a:blip r:embed="rId3"/>
          <a:srcRect/>
          <a:stretch>
            <a:fillRect/>
          </a:stretch>
        </p:blipFill>
        <p:spPr bwMode="auto">
          <a:xfrm>
            <a:off x="4953000" y="1905000"/>
            <a:ext cx="3895266" cy="3467100"/>
          </a:xfrm>
          <a:prstGeom prst="rect">
            <a:avLst/>
          </a:prstGeom>
          <a:noFill/>
          <a:ln w="9525">
            <a:noFill/>
            <a:miter lim="800000"/>
            <a:headEnd/>
            <a:tailEnd/>
          </a:ln>
          <a:effectLst/>
        </p:spPr>
      </p:pic>
      <p:sp>
        <p:nvSpPr>
          <p:cNvPr id="5" name="SMARTPenAnnotation158"/>
          <p:cNvSpPr/>
          <p:nvPr/>
        </p:nvSpPr>
        <p:spPr>
          <a:xfrm>
            <a:off x="5933019" y="4446490"/>
            <a:ext cx="325488" cy="410718"/>
          </a:xfrm>
          <a:custGeom>
            <a:avLst/>
            <a:gdLst/>
            <a:ahLst/>
            <a:cxnLst/>
            <a:rect l="0" t="0" r="0" b="0"/>
            <a:pathLst>
              <a:path w="325488" h="410718">
                <a:moveTo>
                  <a:pt x="216320" y="91219"/>
                </a:moveTo>
                <a:lnTo>
                  <a:pt x="168320" y="91219"/>
                </a:lnTo>
                <a:lnTo>
                  <a:pt x="164001" y="92489"/>
                </a:lnTo>
                <a:lnTo>
                  <a:pt x="155814" y="97287"/>
                </a:lnTo>
                <a:lnTo>
                  <a:pt x="150582" y="100345"/>
                </a:lnTo>
                <a:lnTo>
                  <a:pt x="144556" y="103653"/>
                </a:lnTo>
                <a:lnTo>
                  <a:pt x="123936" y="114377"/>
                </a:lnTo>
                <a:lnTo>
                  <a:pt x="116631" y="118087"/>
                </a:lnTo>
                <a:lnTo>
                  <a:pt x="110491" y="121831"/>
                </a:lnTo>
                <a:lnTo>
                  <a:pt x="105128" y="125597"/>
                </a:lnTo>
                <a:lnTo>
                  <a:pt x="95782" y="133169"/>
                </a:lnTo>
                <a:lnTo>
                  <a:pt x="87395" y="140767"/>
                </a:lnTo>
                <a:lnTo>
                  <a:pt x="79433" y="151764"/>
                </a:lnTo>
                <a:lnTo>
                  <a:pt x="71662" y="163848"/>
                </a:lnTo>
                <a:lnTo>
                  <a:pt x="63975" y="173452"/>
                </a:lnTo>
                <a:lnTo>
                  <a:pt x="58876" y="179061"/>
                </a:lnTo>
                <a:lnTo>
                  <a:pt x="46439" y="192067"/>
                </a:lnTo>
                <a:lnTo>
                  <a:pt x="39566" y="200361"/>
                </a:lnTo>
                <a:lnTo>
                  <a:pt x="32444" y="209700"/>
                </a:lnTo>
                <a:lnTo>
                  <a:pt x="25156" y="219737"/>
                </a:lnTo>
                <a:lnTo>
                  <a:pt x="19027" y="231508"/>
                </a:lnTo>
                <a:lnTo>
                  <a:pt x="13672" y="244435"/>
                </a:lnTo>
                <a:lnTo>
                  <a:pt x="2019" y="277412"/>
                </a:lnTo>
                <a:lnTo>
                  <a:pt x="425" y="288695"/>
                </a:lnTo>
                <a:lnTo>
                  <a:pt x="0" y="295260"/>
                </a:lnTo>
                <a:lnTo>
                  <a:pt x="987" y="303446"/>
                </a:lnTo>
                <a:lnTo>
                  <a:pt x="2915" y="312714"/>
                </a:lnTo>
                <a:lnTo>
                  <a:pt x="5470" y="322703"/>
                </a:lnTo>
                <a:lnTo>
                  <a:pt x="7174" y="330631"/>
                </a:lnTo>
                <a:lnTo>
                  <a:pt x="9067" y="342828"/>
                </a:lnTo>
                <a:lnTo>
                  <a:pt x="10841" y="347859"/>
                </a:lnTo>
                <a:lnTo>
                  <a:pt x="16200" y="356835"/>
                </a:lnTo>
                <a:lnTo>
                  <a:pt x="26201" y="368444"/>
                </a:lnTo>
                <a:lnTo>
                  <a:pt x="37843" y="380801"/>
                </a:lnTo>
                <a:lnTo>
                  <a:pt x="47251" y="390525"/>
                </a:lnTo>
                <a:lnTo>
                  <a:pt x="51537" y="393627"/>
                </a:lnTo>
                <a:lnTo>
                  <a:pt x="59687" y="397073"/>
                </a:lnTo>
                <a:lnTo>
                  <a:pt x="64908" y="399261"/>
                </a:lnTo>
                <a:lnTo>
                  <a:pt x="70929" y="401991"/>
                </a:lnTo>
                <a:lnTo>
                  <a:pt x="77483" y="405080"/>
                </a:lnTo>
                <a:lnTo>
                  <a:pt x="83122" y="407140"/>
                </a:lnTo>
                <a:lnTo>
                  <a:pt x="92775" y="409429"/>
                </a:lnTo>
                <a:lnTo>
                  <a:pt x="101298" y="410446"/>
                </a:lnTo>
                <a:lnTo>
                  <a:pt x="105349" y="410717"/>
                </a:lnTo>
                <a:lnTo>
                  <a:pt x="111859" y="409628"/>
                </a:lnTo>
                <a:lnTo>
                  <a:pt x="120009" y="407632"/>
                </a:lnTo>
                <a:lnTo>
                  <a:pt x="129254" y="405031"/>
                </a:lnTo>
                <a:lnTo>
                  <a:pt x="137956" y="403297"/>
                </a:lnTo>
                <a:lnTo>
                  <a:pt x="146298" y="402141"/>
                </a:lnTo>
                <a:lnTo>
                  <a:pt x="154398" y="401371"/>
                </a:lnTo>
                <a:lnTo>
                  <a:pt x="159799" y="399587"/>
                </a:lnTo>
                <a:lnTo>
                  <a:pt x="163399" y="397128"/>
                </a:lnTo>
                <a:lnTo>
                  <a:pt x="165800" y="394218"/>
                </a:lnTo>
                <a:lnTo>
                  <a:pt x="168670" y="392278"/>
                </a:lnTo>
                <a:lnTo>
                  <a:pt x="175246" y="390124"/>
                </a:lnTo>
                <a:lnTo>
                  <a:pt x="180048" y="387009"/>
                </a:lnTo>
                <a:lnTo>
                  <a:pt x="185788" y="382392"/>
                </a:lnTo>
                <a:lnTo>
                  <a:pt x="192156" y="376775"/>
                </a:lnTo>
                <a:lnTo>
                  <a:pt x="197671" y="373030"/>
                </a:lnTo>
                <a:lnTo>
                  <a:pt x="207185" y="368868"/>
                </a:lnTo>
                <a:lnTo>
                  <a:pt x="210230" y="366489"/>
                </a:lnTo>
                <a:lnTo>
                  <a:pt x="212260" y="363633"/>
                </a:lnTo>
                <a:lnTo>
                  <a:pt x="213613" y="360458"/>
                </a:lnTo>
                <a:lnTo>
                  <a:pt x="221891" y="350158"/>
                </a:lnTo>
                <a:lnTo>
                  <a:pt x="232767" y="338383"/>
                </a:lnTo>
                <a:lnTo>
                  <a:pt x="241833" y="328916"/>
                </a:lnTo>
                <a:lnTo>
                  <a:pt x="244759" y="324614"/>
                </a:lnTo>
                <a:lnTo>
                  <a:pt x="248010" y="316447"/>
                </a:lnTo>
                <a:lnTo>
                  <a:pt x="256228" y="305197"/>
                </a:lnTo>
                <a:lnTo>
                  <a:pt x="270065" y="289415"/>
                </a:lnTo>
                <a:lnTo>
                  <a:pt x="278530" y="280613"/>
                </a:lnTo>
                <a:lnTo>
                  <a:pt x="280653" y="277172"/>
                </a:lnTo>
                <a:lnTo>
                  <a:pt x="283013" y="269962"/>
                </a:lnTo>
                <a:lnTo>
                  <a:pt x="287452" y="261181"/>
                </a:lnTo>
                <a:lnTo>
                  <a:pt x="294221" y="248977"/>
                </a:lnTo>
                <a:lnTo>
                  <a:pt x="302544" y="234491"/>
                </a:lnTo>
                <a:lnTo>
                  <a:pt x="308093" y="223564"/>
                </a:lnTo>
                <a:lnTo>
                  <a:pt x="311792" y="215009"/>
                </a:lnTo>
                <a:lnTo>
                  <a:pt x="314258" y="208036"/>
                </a:lnTo>
                <a:lnTo>
                  <a:pt x="316999" y="196901"/>
                </a:lnTo>
                <a:lnTo>
                  <a:pt x="319486" y="185179"/>
                </a:lnTo>
                <a:lnTo>
                  <a:pt x="321928" y="176720"/>
                </a:lnTo>
                <a:lnTo>
                  <a:pt x="324825" y="167269"/>
                </a:lnTo>
                <a:lnTo>
                  <a:pt x="325487" y="152079"/>
                </a:lnTo>
                <a:lnTo>
                  <a:pt x="324659" y="133063"/>
                </a:lnTo>
                <a:lnTo>
                  <a:pt x="321620" y="94577"/>
                </a:lnTo>
                <a:lnTo>
                  <a:pt x="320271" y="69005"/>
                </a:lnTo>
                <a:lnTo>
                  <a:pt x="318641" y="58629"/>
                </a:lnTo>
                <a:lnTo>
                  <a:pt x="316284" y="49173"/>
                </a:lnTo>
                <a:lnTo>
                  <a:pt x="313443" y="40329"/>
                </a:lnTo>
                <a:lnTo>
                  <a:pt x="310279" y="33162"/>
                </a:lnTo>
                <a:lnTo>
                  <a:pt x="303377" y="21813"/>
                </a:lnTo>
                <a:lnTo>
                  <a:pt x="296075" y="12535"/>
                </a:lnTo>
                <a:lnTo>
                  <a:pt x="292351" y="8283"/>
                </a:lnTo>
                <a:lnTo>
                  <a:pt x="288597" y="5449"/>
                </a:lnTo>
                <a:lnTo>
                  <a:pt x="281040" y="2299"/>
                </a:lnTo>
                <a:lnTo>
                  <a:pt x="275977" y="1459"/>
                </a:lnTo>
                <a:lnTo>
                  <a:pt x="270061" y="899"/>
                </a:lnTo>
                <a:lnTo>
                  <a:pt x="257986" y="277"/>
                </a:lnTo>
                <a:lnTo>
                  <a:pt x="248385" y="0"/>
                </a:lnTo>
                <a:lnTo>
                  <a:pt x="244047" y="1197"/>
                </a:lnTo>
                <a:lnTo>
                  <a:pt x="239885" y="3264"/>
                </a:lnTo>
                <a:lnTo>
                  <a:pt x="227751" y="1121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59"/>
          <p:cNvSpPr/>
          <p:nvPr/>
        </p:nvSpPr>
        <p:spPr>
          <a:xfrm>
            <a:off x="6858143" y="2344900"/>
            <a:ext cx="227971" cy="305115"/>
          </a:xfrm>
          <a:custGeom>
            <a:avLst/>
            <a:gdLst/>
            <a:ahLst/>
            <a:cxnLst/>
            <a:rect l="0" t="0" r="0" b="0"/>
            <a:pathLst>
              <a:path w="227971" h="305115">
                <a:moveTo>
                  <a:pt x="102726" y="21109"/>
                </a:moveTo>
                <a:lnTo>
                  <a:pt x="70909" y="37018"/>
                </a:lnTo>
                <a:lnTo>
                  <a:pt x="65004" y="40605"/>
                </a:lnTo>
                <a:lnTo>
                  <a:pt x="59799" y="44267"/>
                </a:lnTo>
                <a:lnTo>
                  <a:pt x="55058" y="47978"/>
                </a:lnTo>
                <a:lnTo>
                  <a:pt x="50627" y="52992"/>
                </a:lnTo>
                <a:lnTo>
                  <a:pt x="46404" y="58874"/>
                </a:lnTo>
                <a:lnTo>
                  <a:pt x="36568" y="74430"/>
                </a:lnTo>
                <a:lnTo>
                  <a:pt x="35223" y="79944"/>
                </a:lnTo>
                <a:lnTo>
                  <a:pt x="34864" y="83193"/>
                </a:lnTo>
                <a:lnTo>
                  <a:pt x="33354" y="86628"/>
                </a:lnTo>
                <a:lnTo>
                  <a:pt x="28291" y="93832"/>
                </a:lnTo>
                <a:lnTo>
                  <a:pt x="25194" y="101267"/>
                </a:lnTo>
                <a:lnTo>
                  <a:pt x="24368" y="105028"/>
                </a:lnTo>
                <a:lnTo>
                  <a:pt x="22547" y="107535"/>
                </a:lnTo>
                <a:lnTo>
                  <a:pt x="20064" y="109206"/>
                </a:lnTo>
                <a:lnTo>
                  <a:pt x="17138" y="110321"/>
                </a:lnTo>
                <a:lnTo>
                  <a:pt x="15187" y="112334"/>
                </a:lnTo>
                <a:lnTo>
                  <a:pt x="13887" y="114946"/>
                </a:lnTo>
                <a:lnTo>
                  <a:pt x="12443" y="121234"/>
                </a:lnTo>
                <a:lnTo>
                  <a:pt x="11801" y="128263"/>
                </a:lnTo>
                <a:lnTo>
                  <a:pt x="10359" y="131915"/>
                </a:lnTo>
                <a:lnTo>
                  <a:pt x="5371" y="139360"/>
                </a:lnTo>
                <a:lnTo>
                  <a:pt x="3533" y="144393"/>
                </a:lnTo>
                <a:lnTo>
                  <a:pt x="2308" y="150288"/>
                </a:lnTo>
                <a:lnTo>
                  <a:pt x="1491" y="156759"/>
                </a:lnTo>
                <a:lnTo>
                  <a:pt x="946" y="162342"/>
                </a:lnTo>
                <a:lnTo>
                  <a:pt x="583" y="167335"/>
                </a:lnTo>
                <a:lnTo>
                  <a:pt x="341" y="171933"/>
                </a:lnTo>
                <a:lnTo>
                  <a:pt x="72" y="187202"/>
                </a:lnTo>
                <a:lnTo>
                  <a:pt x="0" y="196608"/>
                </a:lnTo>
                <a:lnTo>
                  <a:pt x="1222" y="205418"/>
                </a:lnTo>
                <a:lnTo>
                  <a:pt x="3307" y="213832"/>
                </a:lnTo>
                <a:lnTo>
                  <a:pt x="5967" y="221981"/>
                </a:lnTo>
                <a:lnTo>
                  <a:pt x="7740" y="228684"/>
                </a:lnTo>
                <a:lnTo>
                  <a:pt x="8922" y="234422"/>
                </a:lnTo>
                <a:lnTo>
                  <a:pt x="9710" y="239518"/>
                </a:lnTo>
                <a:lnTo>
                  <a:pt x="13973" y="248567"/>
                </a:lnTo>
                <a:lnTo>
                  <a:pt x="20100" y="256822"/>
                </a:lnTo>
                <a:lnTo>
                  <a:pt x="27057" y="264724"/>
                </a:lnTo>
                <a:lnTo>
                  <a:pt x="29421" y="268609"/>
                </a:lnTo>
                <a:lnTo>
                  <a:pt x="32046" y="276313"/>
                </a:lnTo>
                <a:lnTo>
                  <a:pt x="34016" y="278875"/>
                </a:lnTo>
                <a:lnTo>
                  <a:pt x="36599" y="280583"/>
                </a:lnTo>
                <a:lnTo>
                  <a:pt x="39592" y="281722"/>
                </a:lnTo>
                <a:lnTo>
                  <a:pt x="46303" y="286374"/>
                </a:lnTo>
                <a:lnTo>
                  <a:pt x="49871" y="289392"/>
                </a:lnTo>
                <a:lnTo>
                  <a:pt x="54790" y="291405"/>
                </a:lnTo>
                <a:lnTo>
                  <a:pt x="60609" y="292746"/>
                </a:lnTo>
                <a:lnTo>
                  <a:pt x="67028" y="293641"/>
                </a:lnTo>
                <a:lnTo>
                  <a:pt x="76387" y="295507"/>
                </a:lnTo>
                <a:lnTo>
                  <a:pt x="100333" y="300967"/>
                </a:lnTo>
                <a:lnTo>
                  <a:pt x="112561" y="302931"/>
                </a:lnTo>
                <a:lnTo>
                  <a:pt x="124523" y="304241"/>
                </a:lnTo>
                <a:lnTo>
                  <a:pt x="136308" y="305114"/>
                </a:lnTo>
                <a:lnTo>
                  <a:pt x="145434" y="304426"/>
                </a:lnTo>
                <a:lnTo>
                  <a:pt x="152787" y="302697"/>
                </a:lnTo>
                <a:lnTo>
                  <a:pt x="167649" y="296865"/>
                </a:lnTo>
                <a:lnTo>
                  <a:pt x="173068" y="296067"/>
                </a:lnTo>
                <a:lnTo>
                  <a:pt x="176291" y="295855"/>
                </a:lnTo>
                <a:lnTo>
                  <a:pt x="178439" y="294443"/>
                </a:lnTo>
                <a:lnTo>
                  <a:pt x="179872" y="292232"/>
                </a:lnTo>
                <a:lnTo>
                  <a:pt x="180826" y="289488"/>
                </a:lnTo>
                <a:lnTo>
                  <a:pt x="185275" y="283052"/>
                </a:lnTo>
                <a:lnTo>
                  <a:pt x="192410" y="274640"/>
                </a:lnTo>
                <a:lnTo>
                  <a:pt x="193386" y="266716"/>
                </a:lnTo>
                <a:lnTo>
                  <a:pt x="193646" y="261048"/>
                </a:lnTo>
                <a:lnTo>
                  <a:pt x="195090" y="252188"/>
                </a:lnTo>
                <a:lnTo>
                  <a:pt x="197322" y="241202"/>
                </a:lnTo>
                <a:lnTo>
                  <a:pt x="200080" y="228798"/>
                </a:lnTo>
                <a:lnTo>
                  <a:pt x="203189" y="216718"/>
                </a:lnTo>
                <a:lnTo>
                  <a:pt x="206531" y="204855"/>
                </a:lnTo>
                <a:lnTo>
                  <a:pt x="210030" y="193137"/>
                </a:lnTo>
                <a:lnTo>
                  <a:pt x="212362" y="184054"/>
                </a:lnTo>
                <a:lnTo>
                  <a:pt x="213917" y="176729"/>
                </a:lnTo>
                <a:lnTo>
                  <a:pt x="214953" y="170576"/>
                </a:lnTo>
                <a:lnTo>
                  <a:pt x="215644" y="161394"/>
                </a:lnTo>
                <a:lnTo>
                  <a:pt x="216105" y="150192"/>
                </a:lnTo>
                <a:lnTo>
                  <a:pt x="216411" y="137645"/>
                </a:lnTo>
                <a:lnTo>
                  <a:pt x="217887" y="128010"/>
                </a:lnTo>
                <a:lnTo>
                  <a:pt x="220140" y="120316"/>
                </a:lnTo>
                <a:lnTo>
                  <a:pt x="222913" y="113917"/>
                </a:lnTo>
                <a:lnTo>
                  <a:pt x="224761" y="107111"/>
                </a:lnTo>
                <a:lnTo>
                  <a:pt x="225992" y="100034"/>
                </a:lnTo>
                <a:lnTo>
                  <a:pt x="226813" y="92776"/>
                </a:lnTo>
                <a:lnTo>
                  <a:pt x="227361" y="85397"/>
                </a:lnTo>
                <a:lnTo>
                  <a:pt x="227727" y="77938"/>
                </a:lnTo>
                <a:lnTo>
                  <a:pt x="227970" y="70425"/>
                </a:lnTo>
                <a:lnTo>
                  <a:pt x="226862" y="62877"/>
                </a:lnTo>
                <a:lnTo>
                  <a:pt x="224854" y="55304"/>
                </a:lnTo>
                <a:lnTo>
                  <a:pt x="222244" y="47716"/>
                </a:lnTo>
                <a:lnTo>
                  <a:pt x="219235" y="41387"/>
                </a:lnTo>
                <a:lnTo>
                  <a:pt x="215959" y="35898"/>
                </a:lnTo>
                <a:lnTo>
                  <a:pt x="207643" y="24031"/>
                </a:lnTo>
                <a:lnTo>
                  <a:pt x="203120" y="19021"/>
                </a:lnTo>
                <a:lnTo>
                  <a:pt x="195935" y="11525"/>
                </a:lnTo>
                <a:lnTo>
                  <a:pt x="191535" y="9640"/>
                </a:lnTo>
                <a:lnTo>
                  <a:pt x="184792" y="7113"/>
                </a:lnTo>
                <a:lnTo>
                  <a:pt x="176487" y="4158"/>
                </a:lnTo>
                <a:lnTo>
                  <a:pt x="169680" y="2189"/>
                </a:lnTo>
                <a:lnTo>
                  <a:pt x="163873" y="876"/>
                </a:lnTo>
                <a:lnTo>
                  <a:pt x="158731" y="0"/>
                </a:lnTo>
                <a:lnTo>
                  <a:pt x="151492" y="687"/>
                </a:lnTo>
                <a:lnTo>
                  <a:pt x="142857" y="2414"/>
                </a:lnTo>
                <a:lnTo>
                  <a:pt x="133290" y="4836"/>
                </a:lnTo>
                <a:lnTo>
                  <a:pt x="125643" y="7720"/>
                </a:lnTo>
                <a:lnTo>
                  <a:pt x="119273" y="10913"/>
                </a:lnTo>
                <a:lnTo>
                  <a:pt x="113758" y="14312"/>
                </a:lnTo>
                <a:lnTo>
                  <a:pt x="108810" y="16578"/>
                </a:lnTo>
                <a:lnTo>
                  <a:pt x="104243" y="18089"/>
                </a:lnTo>
                <a:lnTo>
                  <a:pt x="99928" y="19095"/>
                </a:lnTo>
                <a:lnTo>
                  <a:pt x="93240" y="22307"/>
                </a:lnTo>
                <a:lnTo>
                  <a:pt x="84972" y="26988"/>
                </a:lnTo>
                <a:lnTo>
                  <a:pt x="75650" y="32648"/>
                </a:lnTo>
                <a:lnTo>
                  <a:pt x="68166" y="37692"/>
                </a:lnTo>
                <a:lnTo>
                  <a:pt x="61906" y="42325"/>
                </a:lnTo>
                <a:lnTo>
                  <a:pt x="56463" y="46683"/>
                </a:lnTo>
                <a:lnTo>
                  <a:pt x="51564" y="50858"/>
                </a:lnTo>
                <a:lnTo>
                  <a:pt x="47028" y="54912"/>
                </a:lnTo>
                <a:lnTo>
                  <a:pt x="42735" y="58884"/>
                </a:lnTo>
                <a:lnTo>
                  <a:pt x="39872" y="62803"/>
                </a:lnTo>
                <a:lnTo>
                  <a:pt x="36691" y="70543"/>
                </a:lnTo>
                <a:lnTo>
                  <a:pt x="35278" y="74830"/>
                </a:lnTo>
                <a:lnTo>
                  <a:pt x="22716" y="8968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60"/>
          <p:cNvSpPr/>
          <p:nvPr/>
        </p:nvSpPr>
        <p:spPr>
          <a:xfrm>
            <a:off x="6492454" y="4069079"/>
            <a:ext cx="227914" cy="282517"/>
          </a:xfrm>
          <a:custGeom>
            <a:avLst/>
            <a:gdLst/>
            <a:ahLst/>
            <a:cxnLst/>
            <a:rect l="0" t="0" r="0" b="0"/>
            <a:pathLst>
              <a:path w="227914" h="282517">
                <a:moveTo>
                  <a:pt x="136946" y="45721"/>
                </a:moveTo>
                <a:lnTo>
                  <a:pt x="124810" y="45721"/>
                </a:lnTo>
                <a:lnTo>
                  <a:pt x="117425" y="46991"/>
                </a:lnTo>
                <a:lnTo>
                  <a:pt x="108692" y="49107"/>
                </a:lnTo>
                <a:lnTo>
                  <a:pt x="99060" y="51788"/>
                </a:lnTo>
                <a:lnTo>
                  <a:pt x="91368" y="54846"/>
                </a:lnTo>
                <a:lnTo>
                  <a:pt x="84970" y="58154"/>
                </a:lnTo>
                <a:lnTo>
                  <a:pt x="79436" y="61630"/>
                </a:lnTo>
                <a:lnTo>
                  <a:pt x="73206" y="66486"/>
                </a:lnTo>
                <a:lnTo>
                  <a:pt x="66513" y="72265"/>
                </a:lnTo>
                <a:lnTo>
                  <a:pt x="59511" y="78656"/>
                </a:lnTo>
                <a:lnTo>
                  <a:pt x="44957" y="92532"/>
                </a:lnTo>
                <a:lnTo>
                  <a:pt x="37520" y="99788"/>
                </a:lnTo>
                <a:lnTo>
                  <a:pt x="31292" y="107166"/>
                </a:lnTo>
                <a:lnTo>
                  <a:pt x="25870" y="114624"/>
                </a:lnTo>
                <a:lnTo>
                  <a:pt x="20985" y="122136"/>
                </a:lnTo>
                <a:lnTo>
                  <a:pt x="16458" y="129684"/>
                </a:lnTo>
                <a:lnTo>
                  <a:pt x="12170" y="137256"/>
                </a:lnTo>
                <a:lnTo>
                  <a:pt x="8043" y="144844"/>
                </a:lnTo>
                <a:lnTo>
                  <a:pt x="5290" y="151173"/>
                </a:lnTo>
                <a:lnTo>
                  <a:pt x="3456" y="156662"/>
                </a:lnTo>
                <a:lnTo>
                  <a:pt x="2232" y="161591"/>
                </a:lnTo>
                <a:lnTo>
                  <a:pt x="1417" y="168688"/>
                </a:lnTo>
                <a:lnTo>
                  <a:pt x="873" y="177229"/>
                </a:lnTo>
                <a:lnTo>
                  <a:pt x="510" y="186733"/>
                </a:lnTo>
                <a:lnTo>
                  <a:pt x="0" y="224380"/>
                </a:lnTo>
                <a:lnTo>
                  <a:pt x="1199" y="235946"/>
                </a:lnTo>
                <a:lnTo>
                  <a:pt x="3268" y="246198"/>
                </a:lnTo>
                <a:lnTo>
                  <a:pt x="5917" y="255572"/>
                </a:lnTo>
                <a:lnTo>
                  <a:pt x="8953" y="263091"/>
                </a:lnTo>
                <a:lnTo>
                  <a:pt x="12247" y="269375"/>
                </a:lnTo>
                <a:lnTo>
                  <a:pt x="15713" y="274833"/>
                </a:lnTo>
                <a:lnTo>
                  <a:pt x="19294" y="278472"/>
                </a:lnTo>
                <a:lnTo>
                  <a:pt x="22951" y="280898"/>
                </a:lnTo>
                <a:lnTo>
                  <a:pt x="26660" y="282516"/>
                </a:lnTo>
                <a:lnTo>
                  <a:pt x="31671" y="282324"/>
                </a:lnTo>
                <a:lnTo>
                  <a:pt x="37553" y="280926"/>
                </a:lnTo>
                <a:lnTo>
                  <a:pt x="44013" y="278724"/>
                </a:lnTo>
                <a:lnTo>
                  <a:pt x="50861" y="275986"/>
                </a:lnTo>
                <a:lnTo>
                  <a:pt x="57966" y="272891"/>
                </a:lnTo>
                <a:lnTo>
                  <a:pt x="65242" y="269558"/>
                </a:lnTo>
                <a:lnTo>
                  <a:pt x="71363" y="267335"/>
                </a:lnTo>
                <a:lnTo>
                  <a:pt x="76714" y="265854"/>
                </a:lnTo>
                <a:lnTo>
                  <a:pt x="81551" y="264866"/>
                </a:lnTo>
                <a:lnTo>
                  <a:pt x="86046" y="262937"/>
                </a:lnTo>
                <a:lnTo>
                  <a:pt x="90312" y="260382"/>
                </a:lnTo>
                <a:lnTo>
                  <a:pt x="94427" y="257408"/>
                </a:lnTo>
                <a:lnTo>
                  <a:pt x="98439" y="255426"/>
                </a:lnTo>
                <a:lnTo>
                  <a:pt x="102385" y="254104"/>
                </a:lnTo>
                <a:lnTo>
                  <a:pt x="106285" y="253223"/>
                </a:lnTo>
                <a:lnTo>
                  <a:pt x="110155" y="251365"/>
                </a:lnTo>
                <a:lnTo>
                  <a:pt x="114005" y="248857"/>
                </a:lnTo>
                <a:lnTo>
                  <a:pt x="117842" y="245914"/>
                </a:lnTo>
                <a:lnTo>
                  <a:pt x="121670" y="242683"/>
                </a:lnTo>
                <a:lnTo>
                  <a:pt x="125492" y="239259"/>
                </a:lnTo>
                <a:lnTo>
                  <a:pt x="129310" y="235706"/>
                </a:lnTo>
                <a:lnTo>
                  <a:pt x="133126" y="233338"/>
                </a:lnTo>
                <a:lnTo>
                  <a:pt x="136939" y="231759"/>
                </a:lnTo>
                <a:lnTo>
                  <a:pt x="140751" y="230706"/>
                </a:lnTo>
                <a:lnTo>
                  <a:pt x="145833" y="227464"/>
                </a:lnTo>
                <a:lnTo>
                  <a:pt x="151760" y="222763"/>
                </a:lnTo>
                <a:lnTo>
                  <a:pt x="158252" y="217089"/>
                </a:lnTo>
                <a:lnTo>
                  <a:pt x="162580" y="212036"/>
                </a:lnTo>
                <a:lnTo>
                  <a:pt x="165465" y="207397"/>
                </a:lnTo>
                <a:lnTo>
                  <a:pt x="167389" y="203035"/>
                </a:lnTo>
                <a:lnTo>
                  <a:pt x="169940" y="200127"/>
                </a:lnTo>
                <a:lnTo>
                  <a:pt x="172912" y="198188"/>
                </a:lnTo>
                <a:lnTo>
                  <a:pt x="176163" y="196895"/>
                </a:lnTo>
                <a:lnTo>
                  <a:pt x="180871" y="192224"/>
                </a:lnTo>
                <a:lnTo>
                  <a:pt x="186549" y="185300"/>
                </a:lnTo>
                <a:lnTo>
                  <a:pt x="192875" y="176873"/>
                </a:lnTo>
                <a:lnTo>
                  <a:pt x="198361" y="171255"/>
                </a:lnTo>
                <a:lnTo>
                  <a:pt x="203290" y="167510"/>
                </a:lnTo>
                <a:lnTo>
                  <a:pt x="207845" y="165014"/>
                </a:lnTo>
                <a:lnTo>
                  <a:pt x="210882" y="162079"/>
                </a:lnTo>
                <a:lnTo>
                  <a:pt x="212907" y="158853"/>
                </a:lnTo>
                <a:lnTo>
                  <a:pt x="215155" y="151881"/>
                </a:lnTo>
                <a:lnTo>
                  <a:pt x="216155" y="144550"/>
                </a:lnTo>
                <a:lnTo>
                  <a:pt x="216798" y="136080"/>
                </a:lnTo>
                <a:lnTo>
                  <a:pt x="216885" y="125673"/>
                </a:lnTo>
                <a:lnTo>
                  <a:pt x="218179" y="121883"/>
                </a:lnTo>
                <a:lnTo>
                  <a:pt x="220311" y="119355"/>
                </a:lnTo>
                <a:lnTo>
                  <a:pt x="223002" y="117670"/>
                </a:lnTo>
                <a:lnTo>
                  <a:pt x="224797" y="115277"/>
                </a:lnTo>
                <a:lnTo>
                  <a:pt x="225994" y="112411"/>
                </a:lnTo>
                <a:lnTo>
                  <a:pt x="226790" y="109231"/>
                </a:lnTo>
                <a:lnTo>
                  <a:pt x="227322" y="99491"/>
                </a:lnTo>
                <a:lnTo>
                  <a:pt x="227913" y="68349"/>
                </a:lnTo>
                <a:lnTo>
                  <a:pt x="226800" y="55726"/>
                </a:lnTo>
                <a:lnTo>
                  <a:pt x="224789" y="46041"/>
                </a:lnTo>
                <a:lnTo>
                  <a:pt x="218503" y="27439"/>
                </a:lnTo>
                <a:lnTo>
                  <a:pt x="214256" y="21509"/>
                </a:lnTo>
                <a:lnTo>
                  <a:pt x="208136" y="14640"/>
                </a:lnTo>
                <a:lnTo>
                  <a:pt x="201183" y="7353"/>
                </a:lnTo>
                <a:lnTo>
                  <a:pt x="197550" y="4903"/>
                </a:lnTo>
                <a:lnTo>
                  <a:pt x="193859" y="3268"/>
                </a:lnTo>
                <a:lnTo>
                  <a:pt x="190128" y="2179"/>
                </a:lnTo>
                <a:lnTo>
                  <a:pt x="186370" y="1453"/>
                </a:lnTo>
                <a:lnTo>
                  <a:pt x="182595" y="969"/>
                </a:lnTo>
                <a:lnTo>
                  <a:pt x="178809" y="646"/>
                </a:lnTo>
                <a:lnTo>
                  <a:pt x="172474" y="431"/>
                </a:lnTo>
                <a:lnTo>
                  <a:pt x="12551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61"/>
          <p:cNvSpPr/>
          <p:nvPr/>
        </p:nvSpPr>
        <p:spPr>
          <a:xfrm>
            <a:off x="7052450" y="2788919"/>
            <a:ext cx="239349" cy="274178"/>
          </a:xfrm>
          <a:custGeom>
            <a:avLst/>
            <a:gdLst/>
            <a:ahLst/>
            <a:cxnLst/>
            <a:rect l="0" t="0" r="0" b="0"/>
            <a:pathLst>
              <a:path w="239349" h="274178">
                <a:moveTo>
                  <a:pt x="114159" y="0"/>
                </a:moveTo>
                <a:lnTo>
                  <a:pt x="102024" y="0"/>
                </a:lnTo>
                <a:lnTo>
                  <a:pt x="98449" y="1270"/>
                </a:lnTo>
                <a:lnTo>
                  <a:pt x="96066" y="3387"/>
                </a:lnTo>
                <a:lnTo>
                  <a:pt x="92148" y="9126"/>
                </a:lnTo>
                <a:lnTo>
                  <a:pt x="86173" y="15909"/>
                </a:lnTo>
                <a:lnTo>
                  <a:pt x="82802" y="18227"/>
                </a:lnTo>
                <a:lnTo>
                  <a:pt x="75669" y="20801"/>
                </a:lnTo>
                <a:lnTo>
                  <a:pt x="73260" y="22758"/>
                </a:lnTo>
                <a:lnTo>
                  <a:pt x="71653" y="25332"/>
                </a:lnTo>
                <a:lnTo>
                  <a:pt x="70582" y="28318"/>
                </a:lnTo>
                <a:lnTo>
                  <a:pt x="67327" y="31579"/>
                </a:lnTo>
                <a:lnTo>
                  <a:pt x="62618" y="35023"/>
                </a:lnTo>
                <a:lnTo>
                  <a:pt x="56939" y="38589"/>
                </a:lnTo>
                <a:lnTo>
                  <a:pt x="50612" y="44776"/>
                </a:lnTo>
                <a:lnTo>
                  <a:pt x="43855" y="52711"/>
                </a:lnTo>
                <a:lnTo>
                  <a:pt x="36810" y="61811"/>
                </a:lnTo>
                <a:lnTo>
                  <a:pt x="30844" y="69147"/>
                </a:lnTo>
                <a:lnTo>
                  <a:pt x="25595" y="75308"/>
                </a:lnTo>
                <a:lnTo>
                  <a:pt x="20827" y="80686"/>
                </a:lnTo>
                <a:lnTo>
                  <a:pt x="17647" y="85541"/>
                </a:lnTo>
                <a:lnTo>
                  <a:pt x="15528" y="90047"/>
                </a:lnTo>
                <a:lnTo>
                  <a:pt x="13173" y="98441"/>
                </a:lnTo>
                <a:lnTo>
                  <a:pt x="12127" y="106405"/>
                </a:lnTo>
                <a:lnTo>
                  <a:pt x="11661" y="114178"/>
                </a:lnTo>
                <a:lnTo>
                  <a:pt x="11363" y="123449"/>
                </a:lnTo>
                <a:lnTo>
                  <a:pt x="7936" y="131490"/>
                </a:lnTo>
                <a:lnTo>
                  <a:pt x="1455" y="145212"/>
                </a:lnTo>
                <a:lnTo>
                  <a:pt x="331" y="153657"/>
                </a:lnTo>
                <a:lnTo>
                  <a:pt x="175" y="158319"/>
                </a:lnTo>
                <a:lnTo>
                  <a:pt x="0" y="170271"/>
                </a:lnTo>
                <a:lnTo>
                  <a:pt x="1223" y="175744"/>
                </a:lnTo>
                <a:lnTo>
                  <a:pt x="3309" y="180663"/>
                </a:lnTo>
                <a:lnTo>
                  <a:pt x="5968" y="185212"/>
                </a:lnTo>
                <a:lnTo>
                  <a:pt x="7743" y="192055"/>
                </a:lnTo>
                <a:lnTo>
                  <a:pt x="8925" y="200427"/>
                </a:lnTo>
                <a:lnTo>
                  <a:pt x="9714" y="209818"/>
                </a:lnTo>
                <a:lnTo>
                  <a:pt x="11508" y="216079"/>
                </a:lnTo>
                <a:lnTo>
                  <a:pt x="13976" y="220253"/>
                </a:lnTo>
                <a:lnTo>
                  <a:pt x="16891" y="223035"/>
                </a:lnTo>
                <a:lnTo>
                  <a:pt x="18833" y="226160"/>
                </a:lnTo>
                <a:lnTo>
                  <a:pt x="20992" y="233019"/>
                </a:lnTo>
                <a:lnTo>
                  <a:pt x="25338" y="240301"/>
                </a:lnTo>
                <a:lnTo>
                  <a:pt x="32409" y="249256"/>
                </a:lnTo>
                <a:lnTo>
                  <a:pt x="39702" y="256875"/>
                </a:lnTo>
                <a:lnTo>
                  <a:pt x="43837" y="261108"/>
                </a:lnTo>
                <a:lnTo>
                  <a:pt x="45688" y="261702"/>
                </a:lnTo>
                <a:lnTo>
                  <a:pt x="51131" y="262362"/>
                </a:lnTo>
                <a:lnTo>
                  <a:pt x="53091" y="263809"/>
                </a:lnTo>
                <a:lnTo>
                  <a:pt x="54397" y="266042"/>
                </a:lnTo>
                <a:lnTo>
                  <a:pt x="55268" y="268802"/>
                </a:lnTo>
                <a:lnTo>
                  <a:pt x="57119" y="270641"/>
                </a:lnTo>
                <a:lnTo>
                  <a:pt x="59622" y="271868"/>
                </a:lnTo>
                <a:lnTo>
                  <a:pt x="65790" y="273230"/>
                </a:lnTo>
                <a:lnTo>
                  <a:pt x="72766" y="273836"/>
                </a:lnTo>
                <a:lnTo>
                  <a:pt x="80099" y="274105"/>
                </a:lnTo>
                <a:lnTo>
                  <a:pt x="83833" y="274177"/>
                </a:lnTo>
                <a:lnTo>
                  <a:pt x="88861" y="272955"/>
                </a:lnTo>
                <a:lnTo>
                  <a:pt x="94754" y="270870"/>
                </a:lnTo>
                <a:lnTo>
                  <a:pt x="101223" y="268210"/>
                </a:lnTo>
                <a:lnTo>
                  <a:pt x="108074" y="265167"/>
                </a:lnTo>
                <a:lnTo>
                  <a:pt x="122462" y="258399"/>
                </a:lnTo>
                <a:lnTo>
                  <a:pt x="128584" y="254816"/>
                </a:lnTo>
                <a:lnTo>
                  <a:pt x="133936" y="251158"/>
                </a:lnTo>
                <a:lnTo>
                  <a:pt x="138774" y="247448"/>
                </a:lnTo>
                <a:lnTo>
                  <a:pt x="143269" y="243706"/>
                </a:lnTo>
                <a:lnTo>
                  <a:pt x="147536" y="239941"/>
                </a:lnTo>
                <a:lnTo>
                  <a:pt x="151651" y="236161"/>
                </a:lnTo>
                <a:lnTo>
                  <a:pt x="155664" y="233640"/>
                </a:lnTo>
                <a:lnTo>
                  <a:pt x="159609" y="231961"/>
                </a:lnTo>
                <a:lnTo>
                  <a:pt x="163509" y="230841"/>
                </a:lnTo>
                <a:lnTo>
                  <a:pt x="167379" y="228824"/>
                </a:lnTo>
                <a:lnTo>
                  <a:pt x="171230" y="226209"/>
                </a:lnTo>
                <a:lnTo>
                  <a:pt x="175066" y="223196"/>
                </a:lnTo>
                <a:lnTo>
                  <a:pt x="178894" y="219918"/>
                </a:lnTo>
                <a:lnTo>
                  <a:pt x="182716" y="216462"/>
                </a:lnTo>
                <a:lnTo>
                  <a:pt x="186534" y="212888"/>
                </a:lnTo>
                <a:lnTo>
                  <a:pt x="191619" y="209235"/>
                </a:lnTo>
                <a:lnTo>
                  <a:pt x="197550" y="205530"/>
                </a:lnTo>
                <a:lnTo>
                  <a:pt x="204042" y="201790"/>
                </a:lnTo>
                <a:lnTo>
                  <a:pt x="209642" y="198027"/>
                </a:lnTo>
                <a:lnTo>
                  <a:pt x="214644" y="194248"/>
                </a:lnTo>
                <a:lnTo>
                  <a:pt x="219249" y="190459"/>
                </a:lnTo>
                <a:lnTo>
                  <a:pt x="222319" y="186663"/>
                </a:lnTo>
                <a:lnTo>
                  <a:pt x="224367" y="182862"/>
                </a:lnTo>
                <a:lnTo>
                  <a:pt x="225730" y="179058"/>
                </a:lnTo>
                <a:lnTo>
                  <a:pt x="227911" y="176522"/>
                </a:lnTo>
                <a:lnTo>
                  <a:pt x="230634" y="174832"/>
                </a:lnTo>
                <a:lnTo>
                  <a:pt x="233719" y="173705"/>
                </a:lnTo>
                <a:lnTo>
                  <a:pt x="235775" y="170413"/>
                </a:lnTo>
                <a:lnTo>
                  <a:pt x="237147" y="165679"/>
                </a:lnTo>
                <a:lnTo>
                  <a:pt x="238062" y="159983"/>
                </a:lnTo>
                <a:lnTo>
                  <a:pt x="238670" y="153645"/>
                </a:lnTo>
                <a:lnTo>
                  <a:pt x="239077" y="146881"/>
                </a:lnTo>
                <a:lnTo>
                  <a:pt x="239348" y="139831"/>
                </a:lnTo>
                <a:lnTo>
                  <a:pt x="236989" y="131320"/>
                </a:lnTo>
                <a:lnTo>
                  <a:pt x="232875" y="121837"/>
                </a:lnTo>
                <a:lnTo>
                  <a:pt x="227594" y="111705"/>
                </a:lnTo>
                <a:lnTo>
                  <a:pt x="221532" y="101140"/>
                </a:lnTo>
                <a:lnTo>
                  <a:pt x="214951" y="90287"/>
                </a:lnTo>
                <a:lnTo>
                  <a:pt x="208024" y="79241"/>
                </a:lnTo>
                <a:lnTo>
                  <a:pt x="202135" y="71878"/>
                </a:lnTo>
                <a:lnTo>
                  <a:pt x="196940" y="66969"/>
                </a:lnTo>
                <a:lnTo>
                  <a:pt x="192207" y="63696"/>
                </a:lnTo>
                <a:lnTo>
                  <a:pt x="189051" y="60244"/>
                </a:lnTo>
                <a:lnTo>
                  <a:pt x="186948" y="56673"/>
                </a:lnTo>
                <a:lnTo>
                  <a:pt x="185545" y="53022"/>
                </a:lnTo>
                <a:lnTo>
                  <a:pt x="182070" y="50588"/>
                </a:lnTo>
                <a:lnTo>
                  <a:pt x="177213" y="48966"/>
                </a:lnTo>
                <a:lnTo>
                  <a:pt x="171435" y="47884"/>
                </a:lnTo>
                <a:lnTo>
                  <a:pt x="166313" y="45893"/>
                </a:lnTo>
                <a:lnTo>
                  <a:pt x="161629" y="43295"/>
                </a:lnTo>
                <a:lnTo>
                  <a:pt x="157236" y="40293"/>
                </a:lnTo>
                <a:lnTo>
                  <a:pt x="151766" y="38293"/>
                </a:lnTo>
                <a:lnTo>
                  <a:pt x="145581" y="36959"/>
                </a:lnTo>
                <a:lnTo>
                  <a:pt x="91300" y="342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62"/>
          <p:cNvSpPr/>
          <p:nvPr/>
        </p:nvSpPr>
        <p:spPr>
          <a:xfrm>
            <a:off x="6366589" y="4389119"/>
            <a:ext cx="236576" cy="360442"/>
          </a:xfrm>
          <a:custGeom>
            <a:avLst/>
            <a:gdLst/>
            <a:ahLst/>
            <a:cxnLst/>
            <a:rect l="0" t="0" r="0" b="0"/>
            <a:pathLst>
              <a:path w="236576" h="360442">
                <a:moveTo>
                  <a:pt x="148511" y="45720"/>
                </a:moveTo>
                <a:lnTo>
                  <a:pt x="136375" y="51789"/>
                </a:lnTo>
                <a:lnTo>
                  <a:pt x="131530" y="54846"/>
                </a:lnTo>
                <a:lnTo>
                  <a:pt x="127030" y="58154"/>
                </a:lnTo>
                <a:lnTo>
                  <a:pt x="122760" y="61629"/>
                </a:lnTo>
                <a:lnTo>
                  <a:pt x="118643" y="65216"/>
                </a:lnTo>
                <a:lnTo>
                  <a:pt x="114629" y="68878"/>
                </a:lnTo>
                <a:lnTo>
                  <a:pt x="106782" y="76332"/>
                </a:lnTo>
                <a:lnTo>
                  <a:pt x="81507" y="101335"/>
                </a:lnTo>
                <a:lnTo>
                  <a:pt x="73362" y="110737"/>
                </a:lnTo>
                <a:lnTo>
                  <a:pt x="64121" y="122085"/>
                </a:lnTo>
                <a:lnTo>
                  <a:pt x="54151" y="134730"/>
                </a:lnTo>
                <a:lnTo>
                  <a:pt x="44964" y="148240"/>
                </a:lnTo>
                <a:lnTo>
                  <a:pt x="36300" y="162327"/>
                </a:lnTo>
                <a:lnTo>
                  <a:pt x="27983" y="176798"/>
                </a:lnTo>
                <a:lnTo>
                  <a:pt x="21169" y="190255"/>
                </a:lnTo>
                <a:lnTo>
                  <a:pt x="15356" y="203037"/>
                </a:lnTo>
                <a:lnTo>
                  <a:pt x="10211" y="215368"/>
                </a:lnTo>
                <a:lnTo>
                  <a:pt x="6781" y="224859"/>
                </a:lnTo>
                <a:lnTo>
                  <a:pt x="4494" y="232456"/>
                </a:lnTo>
                <a:lnTo>
                  <a:pt x="2969" y="238791"/>
                </a:lnTo>
                <a:lnTo>
                  <a:pt x="1953" y="246824"/>
                </a:lnTo>
                <a:lnTo>
                  <a:pt x="1276" y="255990"/>
                </a:lnTo>
                <a:lnTo>
                  <a:pt x="523" y="273793"/>
                </a:lnTo>
                <a:lnTo>
                  <a:pt x="99" y="290956"/>
                </a:lnTo>
                <a:lnTo>
                  <a:pt x="0" y="299918"/>
                </a:lnTo>
                <a:lnTo>
                  <a:pt x="1243" y="305355"/>
                </a:lnTo>
                <a:lnTo>
                  <a:pt x="3342" y="311520"/>
                </a:lnTo>
                <a:lnTo>
                  <a:pt x="6011" y="318170"/>
                </a:lnTo>
                <a:lnTo>
                  <a:pt x="12364" y="328946"/>
                </a:lnTo>
                <a:lnTo>
                  <a:pt x="15836" y="333597"/>
                </a:lnTo>
                <a:lnTo>
                  <a:pt x="20691" y="337968"/>
                </a:lnTo>
                <a:lnTo>
                  <a:pt x="26468" y="342153"/>
                </a:lnTo>
                <a:lnTo>
                  <a:pt x="32858" y="346212"/>
                </a:lnTo>
                <a:lnTo>
                  <a:pt x="38389" y="348918"/>
                </a:lnTo>
                <a:lnTo>
                  <a:pt x="43347" y="350722"/>
                </a:lnTo>
                <a:lnTo>
                  <a:pt x="47921" y="351925"/>
                </a:lnTo>
                <a:lnTo>
                  <a:pt x="53511" y="353997"/>
                </a:lnTo>
                <a:lnTo>
                  <a:pt x="59777" y="356648"/>
                </a:lnTo>
                <a:lnTo>
                  <a:pt x="66495" y="359685"/>
                </a:lnTo>
                <a:lnTo>
                  <a:pt x="73514" y="360441"/>
                </a:lnTo>
                <a:lnTo>
                  <a:pt x="80733" y="359674"/>
                </a:lnTo>
                <a:lnTo>
                  <a:pt x="88085" y="357893"/>
                </a:lnTo>
                <a:lnTo>
                  <a:pt x="94257" y="356706"/>
                </a:lnTo>
                <a:lnTo>
                  <a:pt x="99641" y="355914"/>
                </a:lnTo>
                <a:lnTo>
                  <a:pt x="104501" y="355386"/>
                </a:lnTo>
                <a:lnTo>
                  <a:pt x="109011" y="353764"/>
                </a:lnTo>
                <a:lnTo>
                  <a:pt x="113288" y="351413"/>
                </a:lnTo>
                <a:lnTo>
                  <a:pt x="117409" y="348575"/>
                </a:lnTo>
                <a:lnTo>
                  <a:pt x="121426" y="346684"/>
                </a:lnTo>
                <a:lnTo>
                  <a:pt x="125374" y="345423"/>
                </a:lnTo>
                <a:lnTo>
                  <a:pt x="129276" y="344582"/>
                </a:lnTo>
                <a:lnTo>
                  <a:pt x="134418" y="342751"/>
                </a:lnTo>
                <a:lnTo>
                  <a:pt x="140385" y="340261"/>
                </a:lnTo>
                <a:lnTo>
                  <a:pt x="146904" y="337331"/>
                </a:lnTo>
                <a:lnTo>
                  <a:pt x="152519" y="334107"/>
                </a:lnTo>
                <a:lnTo>
                  <a:pt x="157533" y="330688"/>
                </a:lnTo>
                <a:lnTo>
                  <a:pt x="162145" y="327139"/>
                </a:lnTo>
                <a:lnTo>
                  <a:pt x="166491" y="323503"/>
                </a:lnTo>
                <a:lnTo>
                  <a:pt x="170657" y="319809"/>
                </a:lnTo>
                <a:lnTo>
                  <a:pt x="178673" y="312318"/>
                </a:lnTo>
                <a:lnTo>
                  <a:pt x="186469" y="304754"/>
                </a:lnTo>
                <a:lnTo>
                  <a:pt x="190327" y="299690"/>
                </a:lnTo>
                <a:lnTo>
                  <a:pt x="194167" y="293773"/>
                </a:lnTo>
                <a:lnTo>
                  <a:pt x="197999" y="287289"/>
                </a:lnTo>
                <a:lnTo>
                  <a:pt x="201823" y="279156"/>
                </a:lnTo>
                <a:lnTo>
                  <a:pt x="205643" y="269924"/>
                </a:lnTo>
                <a:lnTo>
                  <a:pt x="209459" y="259960"/>
                </a:lnTo>
                <a:lnTo>
                  <a:pt x="212002" y="250777"/>
                </a:lnTo>
                <a:lnTo>
                  <a:pt x="213699" y="242114"/>
                </a:lnTo>
                <a:lnTo>
                  <a:pt x="214830" y="233800"/>
                </a:lnTo>
                <a:lnTo>
                  <a:pt x="218123" y="220637"/>
                </a:lnTo>
                <a:lnTo>
                  <a:pt x="222859" y="204241"/>
                </a:lnTo>
                <a:lnTo>
                  <a:pt x="228556" y="185691"/>
                </a:lnTo>
                <a:lnTo>
                  <a:pt x="232354" y="169514"/>
                </a:lnTo>
                <a:lnTo>
                  <a:pt x="234887" y="154920"/>
                </a:lnTo>
                <a:lnTo>
                  <a:pt x="236575" y="141380"/>
                </a:lnTo>
                <a:lnTo>
                  <a:pt x="236430" y="128543"/>
                </a:lnTo>
                <a:lnTo>
                  <a:pt x="235063" y="116176"/>
                </a:lnTo>
                <a:lnTo>
                  <a:pt x="232883" y="104121"/>
                </a:lnTo>
                <a:lnTo>
                  <a:pt x="228888" y="91004"/>
                </a:lnTo>
                <a:lnTo>
                  <a:pt x="223686" y="77179"/>
                </a:lnTo>
                <a:lnTo>
                  <a:pt x="217678" y="62883"/>
                </a:lnTo>
                <a:lnTo>
                  <a:pt x="213672" y="52082"/>
                </a:lnTo>
                <a:lnTo>
                  <a:pt x="211001" y="43611"/>
                </a:lnTo>
                <a:lnTo>
                  <a:pt x="209222" y="36695"/>
                </a:lnTo>
                <a:lnTo>
                  <a:pt x="203857" y="25622"/>
                </a:lnTo>
                <a:lnTo>
                  <a:pt x="200648" y="20892"/>
                </a:lnTo>
                <a:lnTo>
                  <a:pt x="197239" y="17738"/>
                </a:lnTo>
                <a:lnTo>
                  <a:pt x="193696" y="15635"/>
                </a:lnTo>
                <a:lnTo>
                  <a:pt x="190065" y="14234"/>
                </a:lnTo>
                <a:lnTo>
                  <a:pt x="182563" y="12029"/>
                </a:lnTo>
                <a:lnTo>
                  <a:pt x="172483" y="9290"/>
                </a:lnTo>
                <a:lnTo>
                  <a:pt x="12565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63"/>
          <p:cNvSpPr/>
          <p:nvPr/>
        </p:nvSpPr>
        <p:spPr>
          <a:xfrm>
            <a:off x="7203199" y="2446046"/>
            <a:ext cx="260533" cy="285455"/>
          </a:xfrm>
          <a:custGeom>
            <a:avLst/>
            <a:gdLst/>
            <a:ahLst/>
            <a:cxnLst/>
            <a:rect l="0" t="0" r="0" b="0"/>
            <a:pathLst>
              <a:path w="260533" h="285455">
                <a:moveTo>
                  <a:pt x="157720" y="11404"/>
                </a:moveTo>
                <a:lnTo>
                  <a:pt x="139517" y="5336"/>
                </a:lnTo>
                <a:lnTo>
                  <a:pt x="134155" y="4818"/>
                </a:lnTo>
                <a:lnTo>
                  <a:pt x="130581" y="5743"/>
                </a:lnTo>
                <a:lnTo>
                  <a:pt x="124068" y="10158"/>
                </a:lnTo>
                <a:lnTo>
                  <a:pt x="118776" y="13113"/>
                </a:lnTo>
                <a:lnTo>
                  <a:pt x="112707" y="16353"/>
                </a:lnTo>
                <a:lnTo>
                  <a:pt x="107392" y="19783"/>
                </a:lnTo>
                <a:lnTo>
                  <a:pt x="102579" y="23340"/>
                </a:lnTo>
                <a:lnTo>
                  <a:pt x="98099" y="26981"/>
                </a:lnTo>
                <a:lnTo>
                  <a:pt x="93843" y="30679"/>
                </a:lnTo>
                <a:lnTo>
                  <a:pt x="85727" y="38174"/>
                </a:lnTo>
                <a:lnTo>
                  <a:pt x="74018" y="49533"/>
                </a:lnTo>
                <a:lnTo>
                  <a:pt x="62506" y="60942"/>
                </a:lnTo>
                <a:lnTo>
                  <a:pt x="57414" y="67289"/>
                </a:lnTo>
                <a:lnTo>
                  <a:pt x="51479" y="75331"/>
                </a:lnTo>
                <a:lnTo>
                  <a:pt x="44983" y="84502"/>
                </a:lnTo>
                <a:lnTo>
                  <a:pt x="39382" y="94426"/>
                </a:lnTo>
                <a:lnTo>
                  <a:pt x="34378" y="104851"/>
                </a:lnTo>
                <a:lnTo>
                  <a:pt x="29773" y="115612"/>
                </a:lnTo>
                <a:lnTo>
                  <a:pt x="25432" y="126596"/>
                </a:lnTo>
                <a:lnTo>
                  <a:pt x="17223" y="148960"/>
                </a:lnTo>
                <a:lnTo>
                  <a:pt x="13255" y="158988"/>
                </a:lnTo>
                <a:lnTo>
                  <a:pt x="9340" y="168213"/>
                </a:lnTo>
                <a:lnTo>
                  <a:pt x="5460" y="176903"/>
                </a:lnTo>
                <a:lnTo>
                  <a:pt x="2873" y="185237"/>
                </a:lnTo>
                <a:lnTo>
                  <a:pt x="1150" y="193332"/>
                </a:lnTo>
                <a:lnTo>
                  <a:pt x="0" y="201269"/>
                </a:lnTo>
                <a:lnTo>
                  <a:pt x="503" y="210371"/>
                </a:lnTo>
                <a:lnTo>
                  <a:pt x="2110" y="220248"/>
                </a:lnTo>
                <a:lnTo>
                  <a:pt x="4450" y="230643"/>
                </a:lnTo>
                <a:lnTo>
                  <a:pt x="7280" y="240114"/>
                </a:lnTo>
                <a:lnTo>
                  <a:pt x="10436" y="248967"/>
                </a:lnTo>
                <a:lnTo>
                  <a:pt x="13811" y="257409"/>
                </a:lnTo>
                <a:lnTo>
                  <a:pt x="17331" y="264307"/>
                </a:lnTo>
                <a:lnTo>
                  <a:pt x="20948" y="270176"/>
                </a:lnTo>
                <a:lnTo>
                  <a:pt x="24628" y="275358"/>
                </a:lnTo>
                <a:lnTo>
                  <a:pt x="28352" y="278813"/>
                </a:lnTo>
                <a:lnTo>
                  <a:pt x="32105" y="281117"/>
                </a:lnTo>
                <a:lnTo>
                  <a:pt x="35877" y="282652"/>
                </a:lnTo>
                <a:lnTo>
                  <a:pt x="40931" y="283676"/>
                </a:lnTo>
                <a:lnTo>
                  <a:pt x="46841" y="284359"/>
                </a:lnTo>
                <a:lnTo>
                  <a:pt x="53320" y="284814"/>
                </a:lnTo>
                <a:lnTo>
                  <a:pt x="63907" y="285319"/>
                </a:lnTo>
                <a:lnTo>
                  <a:pt x="68509" y="285454"/>
                </a:lnTo>
                <a:lnTo>
                  <a:pt x="72846" y="284274"/>
                </a:lnTo>
                <a:lnTo>
                  <a:pt x="77007" y="282217"/>
                </a:lnTo>
                <a:lnTo>
                  <a:pt x="81051" y="279576"/>
                </a:lnTo>
                <a:lnTo>
                  <a:pt x="86288" y="277815"/>
                </a:lnTo>
                <a:lnTo>
                  <a:pt x="92319" y="276641"/>
                </a:lnTo>
                <a:lnTo>
                  <a:pt x="98880" y="275858"/>
                </a:lnTo>
                <a:lnTo>
                  <a:pt x="104523" y="274067"/>
                </a:lnTo>
                <a:lnTo>
                  <a:pt x="109555" y="271603"/>
                </a:lnTo>
                <a:lnTo>
                  <a:pt x="114180" y="268690"/>
                </a:lnTo>
                <a:lnTo>
                  <a:pt x="119803" y="265478"/>
                </a:lnTo>
                <a:lnTo>
                  <a:pt x="132826" y="258522"/>
                </a:lnTo>
                <a:lnTo>
                  <a:pt x="154437" y="247466"/>
                </a:lnTo>
                <a:lnTo>
                  <a:pt x="160611" y="243708"/>
                </a:lnTo>
                <a:lnTo>
                  <a:pt x="165998" y="239934"/>
                </a:lnTo>
                <a:lnTo>
                  <a:pt x="170859" y="236147"/>
                </a:lnTo>
                <a:lnTo>
                  <a:pt x="176639" y="232352"/>
                </a:lnTo>
                <a:lnTo>
                  <a:pt x="183033" y="228553"/>
                </a:lnTo>
                <a:lnTo>
                  <a:pt x="189835" y="224750"/>
                </a:lnTo>
                <a:lnTo>
                  <a:pt x="195640" y="220944"/>
                </a:lnTo>
                <a:lnTo>
                  <a:pt x="200780" y="217137"/>
                </a:lnTo>
                <a:lnTo>
                  <a:pt x="205478" y="213329"/>
                </a:lnTo>
                <a:lnTo>
                  <a:pt x="209878" y="209521"/>
                </a:lnTo>
                <a:lnTo>
                  <a:pt x="214083" y="205712"/>
                </a:lnTo>
                <a:lnTo>
                  <a:pt x="222140" y="198093"/>
                </a:lnTo>
                <a:lnTo>
                  <a:pt x="249140" y="171423"/>
                </a:lnTo>
                <a:lnTo>
                  <a:pt x="252957" y="167614"/>
                </a:lnTo>
                <a:lnTo>
                  <a:pt x="255501" y="162533"/>
                </a:lnTo>
                <a:lnTo>
                  <a:pt x="257198" y="156607"/>
                </a:lnTo>
                <a:lnTo>
                  <a:pt x="258329" y="150116"/>
                </a:lnTo>
                <a:lnTo>
                  <a:pt x="259083" y="144518"/>
                </a:lnTo>
                <a:lnTo>
                  <a:pt x="259585" y="139517"/>
                </a:lnTo>
                <a:lnTo>
                  <a:pt x="259920" y="134912"/>
                </a:lnTo>
                <a:lnTo>
                  <a:pt x="260144" y="128033"/>
                </a:lnTo>
                <a:lnTo>
                  <a:pt x="260532" y="90921"/>
                </a:lnTo>
                <a:lnTo>
                  <a:pt x="259281" y="86005"/>
                </a:lnTo>
                <a:lnTo>
                  <a:pt x="254506" y="77156"/>
                </a:lnTo>
                <a:lnTo>
                  <a:pt x="251453" y="71749"/>
                </a:lnTo>
                <a:lnTo>
                  <a:pt x="244677" y="58967"/>
                </a:lnTo>
                <a:lnTo>
                  <a:pt x="241091" y="53272"/>
                </a:lnTo>
                <a:lnTo>
                  <a:pt x="237431" y="48206"/>
                </a:lnTo>
                <a:lnTo>
                  <a:pt x="233721" y="43559"/>
                </a:lnTo>
                <a:lnTo>
                  <a:pt x="226212" y="35008"/>
                </a:lnTo>
                <a:lnTo>
                  <a:pt x="218641" y="26974"/>
                </a:lnTo>
                <a:lnTo>
                  <a:pt x="211043" y="19170"/>
                </a:lnTo>
                <a:lnTo>
                  <a:pt x="205968" y="15312"/>
                </a:lnTo>
                <a:lnTo>
                  <a:pt x="200046" y="11469"/>
                </a:lnTo>
                <a:lnTo>
                  <a:pt x="193558" y="7637"/>
                </a:lnTo>
                <a:lnTo>
                  <a:pt x="187962" y="5083"/>
                </a:lnTo>
                <a:lnTo>
                  <a:pt x="182961" y="3379"/>
                </a:lnTo>
                <a:lnTo>
                  <a:pt x="178358" y="2244"/>
                </a:lnTo>
                <a:lnTo>
                  <a:pt x="172749" y="1487"/>
                </a:lnTo>
                <a:lnTo>
                  <a:pt x="166469" y="983"/>
                </a:lnTo>
                <a:lnTo>
                  <a:pt x="159743" y="646"/>
                </a:lnTo>
                <a:lnTo>
                  <a:pt x="145496" y="273"/>
                </a:lnTo>
                <a:lnTo>
                  <a:pt x="112935" y="0"/>
                </a:lnTo>
                <a:lnTo>
                  <a:pt x="89141" y="1140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64"/>
          <p:cNvSpPr/>
          <p:nvPr/>
        </p:nvSpPr>
        <p:spPr>
          <a:xfrm>
            <a:off x="6013983" y="4057650"/>
            <a:ext cx="270886" cy="375544"/>
          </a:xfrm>
          <a:custGeom>
            <a:avLst/>
            <a:gdLst/>
            <a:ahLst/>
            <a:cxnLst/>
            <a:rect l="0" t="0" r="0" b="0"/>
            <a:pathLst>
              <a:path w="270886" h="375544">
                <a:moveTo>
                  <a:pt x="169646" y="45720"/>
                </a:moveTo>
                <a:lnTo>
                  <a:pt x="131819" y="45720"/>
                </a:lnTo>
                <a:lnTo>
                  <a:pt x="127918" y="46989"/>
                </a:lnTo>
                <a:lnTo>
                  <a:pt x="120197" y="51787"/>
                </a:lnTo>
                <a:lnTo>
                  <a:pt x="115090" y="56115"/>
                </a:lnTo>
                <a:lnTo>
                  <a:pt x="109146" y="61540"/>
                </a:lnTo>
                <a:lnTo>
                  <a:pt x="92031" y="77923"/>
                </a:lnTo>
                <a:lnTo>
                  <a:pt x="68802" y="100905"/>
                </a:lnTo>
                <a:lnTo>
                  <a:pt x="61777" y="109180"/>
                </a:lnTo>
                <a:lnTo>
                  <a:pt x="54553" y="118507"/>
                </a:lnTo>
                <a:lnTo>
                  <a:pt x="47197" y="128534"/>
                </a:lnTo>
                <a:lnTo>
                  <a:pt x="41024" y="136489"/>
                </a:lnTo>
                <a:lnTo>
                  <a:pt x="35638" y="143063"/>
                </a:lnTo>
                <a:lnTo>
                  <a:pt x="30777" y="148715"/>
                </a:lnTo>
                <a:lnTo>
                  <a:pt x="26267" y="155023"/>
                </a:lnTo>
                <a:lnTo>
                  <a:pt x="21991" y="161769"/>
                </a:lnTo>
                <a:lnTo>
                  <a:pt x="17869" y="168805"/>
                </a:lnTo>
                <a:lnTo>
                  <a:pt x="15122" y="176037"/>
                </a:lnTo>
                <a:lnTo>
                  <a:pt x="13290" y="183398"/>
                </a:lnTo>
                <a:lnTo>
                  <a:pt x="12069" y="190845"/>
                </a:lnTo>
                <a:lnTo>
                  <a:pt x="9985" y="199620"/>
                </a:lnTo>
                <a:lnTo>
                  <a:pt x="7326" y="209280"/>
                </a:lnTo>
                <a:lnTo>
                  <a:pt x="4282" y="219530"/>
                </a:lnTo>
                <a:lnTo>
                  <a:pt x="2254" y="232713"/>
                </a:lnTo>
                <a:lnTo>
                  <a:pt x="901" y="247851"/>
                </a:lnTo>
                <a:lnTo>
                  <a:pt x="0" y="264295"/>
                </a:lnTo>
                <a:lnTo>
                  <a:pt x="669" y="277796"/>
                </a:lnTo>
                <a:lnTo>
                  <a:pt x="2385" y="289337"/>
                </a:lnTo>
                <a:lnTo>
                  <a:pt x="4799" y="299571"/>
                </a:lnTo>
                <a:lnTo>
                  <a:pt x="6408" y="307664"/>
                </a:lnTo>
                <a:lnTo>
                  <a:pt x="7481" y="314329"/>
                </a:lnTo>
                <a:lnTo>
                  <a:pt x="8196" y="320042"/>
                </a:lnTo>
                <a:lnTo>
                  <a:pt x="9943" y="323851"/>
                </a:lnTo>
                <a:lnTo>
                  <a:pt x="12377" y="326391"/>
                </a:lnTo>
                <a:lnTo>
                  <a:pt x="18469" y="330482"/>
                </a:lnTo>
                <a:lnTo>
                  <a:pt x="25409" y="336534"/>
                </a:lnTo>
                <a:lnTo>
                  <a:pt x="27768" y="339926"/>
                </a:lnTo>
                <a:lnTo>
                  <a:pt x="30389" y="347081"/>
                </a:lnTo>
                <a:lnTo>
                  <a:pt x="33628" y="350767"/>
                </a:lnTo>
                <a:lnTo>
                  <a:pt x="38328" y="354495"/>
                </a:lnTo>
                <a:lnTo>
                  <a:pt x="44001" y="358250"/>
                </a:lnTo>
                <a:lnTo>
                  <a:pt x="49052" y="360753"/>
                </a:lnTo>
                <a:lnTo>
                  <a:pt x="53691" y="362422"/>
                </a:lnTo>
                <a:lnTo>
                  <a:pt x="58052" y="363534"/>
                </a:lnTo>
                <a:lnTo>
                  <a:pt x="66286" y="364771"/>
                </a:lnTo>
                <a:lnTo>
                  <a:pt x="70260" y="365100"/>
                </a:lnTo>
                <a:lnTo>
                  <a:pt x="77989" y="366590"/>
                </a:lnTo>
                <a:lnTo>
                  <a:pt x="100123" y="371632"/>
                </a:lnTo>
                <a:lnTo>
                  <a:pt x="109328" y="373484"/>
                </a:lnTo>
                <a:lnTo>
                  <a:pt x="116734" y="374719"/>
                </a:lnTo>
                <a:lnTo>
                  <a:pt x="122942" y="375543"/>
                </a:lnTo>
                <a:lnTo>
                  <a:pt x="128349" y="374822"/>
                </a:lnTo>
                <a:lnTo>
                  <a:pt x="133225" y="373071"/>
                </a:lnTo>
                <a:lnTo>
                  <a:pt x="143299" y="367739"/>
                </a:lnTo>
                <a:lnTo>
                  <a:pt x="156243" y="361136"/>
                </a:lnTo>
                <a:lnTo>
                  <a:pt x="161981" y="357597"/>
                </a:lnTo>
                <a:lnTo>
                  <a:pt x="167076" y="353968"/>
                </a:lnTo>
                <a:lnTo>
                  <a:pt x="171743" y="350278"/>
                </a:lnTo>
                <a:lnTo>
                  <a:pt x="176124" y="346549"/>
                </a:lnTo>
                <a:lnTo>
                  <a:pt x="184379" y="339018"/>
                </a:lnTo>
                <a:lnTo>
                  <a:pt x="196166" y="327638"/>
                </a:lnTo>
                <a:lnTo>
                  <a:pt x="207701" y="316223"/>
                </a:lnTo>
                <a:lnTo>
                  <a:pt x="210257" y="312415"/>
                </a:lnTo>
                <a:lnTo>
                  <a:pt x="215122" y="300988"/>
                </a:lnTo>
                <a:lnTo>
                  <a:pt x="220761" y="293369"/>
                </a:lnTo>
                <a:lnTo>
                  <a:pt x="227501" y="282362"/>
                </a:lnTo>
                <a:lnTo>
                  <a:pt x="231076" y="275872"/>
                </a:lnTo>
                <a:lnTo>
                  <a:pt x="235049" y="265272"/>
                </a:lnTo>
                <a:lnTo>
                  <a:pt x="238084" y="255058"/>
                </a:lnTo>
                <a:lnTo>
                  <a:pt x="240672" y="248779"/>
                </a:lnTo>
                <a:lnTo>
                  <a:pt x="243667" y="242053"/>
                </a:lnTo>
                <a:lnTo>
                  <a:pt x="246994" y="231192"/>
                </a:lnTo>
                <a:lnTo>
                  <a:pt x="248473" y="220862"/>
                </a:lnTo>
                <a:lnTo>
                  <a:pt x="248868" y="214551"/>
                </a:lnTo>
                <a:lnTo>
                  <a:pt x="249130" y="207804"/>
                </a:lnTo>
                <a:lnTo>
                  <a:pt x="250576" y="202036"/>
                </a:lnTo>
                <a:lnTo>
                  <a:pt x="255569" y="192240"/>
                </a:lnTo>
                <a:lnTo>
                  <a:pt x="257408" y="186580"/>
                </a:lnTo>
                <a:lnTo>
                  <a:pt x="258634" y="180266"/>
                </a:lnTo>
                <a:lnTo>
                  <a:pt x="259451" y="173518"/>
                </a:lnTo>
                <a:lnTo>
                  <a:pt x="259997" y="165208"/>
                </a:lnTo>
                <a:lnTo>
                  <a:pt x="260359" y="155859"/>
                </a:lnTo>
                <a:lnTo>
                  <a:pt x="260602" y="145816"/>
                </a:lnTo>
                <a:lnTo>
                  <a:pt x="262033" y="137850"/>
                </a:lnTo>
                <a:lnTo>
                  <a:pt x="264258" y="131270"/>
                </a:lnTo>
                <a:lnTo>
                  <a:pt x="267011" y="125613"/>
                </a:lnTo>
                <a:lnTo>
                  <a:pt x="268846" y="119302"/>
                </a:lnTo>
                <a:lnTo>
                  <a:pt x="270070" y="112554"/>
                </a:lnTo>
                <a:lnTo>
                  <a:pt x="270885" y="105516"/>
                </a:lnTo>
                <a:lnTo>
                  <a:pt x="270159" y="98284"/>
                </a:lnTo>
                <a:lnTo>
                  <a:pt x="268405" y="90923"/>
                </a:lnTo>
                <a:lnTo>
                  <a:pt x="265966" y="83475"/>
                </a:lnTo>
                <a:lnTo>
                  <a:pt x="264339" y="74700"/>
                </a:lnTo>
                <a:lnTo>
                  <a:pt x="263255" y="65040"/>
                </a:lnTo>
                <a:lnTo>
                  <a:pt x="262532" y="54790"/>
                </a:lnTo>
                <a:lnTo>
                  <a:pt x="260780" y="46686"/>
                </a:lnTo>
                <a:lnTo>
                  <a:pt x="258343" y="40014"/>
                </a:lnTo>
                <a:lnTo>
                  <a:pt x="252247" y="29214"/>
                </a:lnTo>
                <a:lnTo>
                  <a:pt x="245305" y="20180"/>
                </a:lnTo>
                <a:lnTo>
                  <a:pt x="241675" y="17263"/>
                </a:lnTo>
                <a:lnTo>
                  <a:pt x="237986" y="15319"/>
                </a:lnTo>
                <a:lnTo>
                  <a:pt x="234256" y="14023"/>
                </a:lnTo>
                <a:lnTo>
                  <a:pt x="226725" y="9195"/>
                </a:lnTo>
                <a:lnTo>
                  <a:pt x="222939" y="6130"/>
                </a:lnTo>
                <a:lnTo>
                  <a:pt x="219145" y="4086"/>
                </a:lnTo>
                <a:lnTo>
                  <a:pt x="211543" y="1816"/>
                </a:lnTo>
                <a:lnTo>
                  <a:pt x="206467" y="1211"/>
                </a:lnTo>
                <a:lnTo>
                  <a:pt x="200544" y="807"/>
                </a:lnTo>
                <a:lnTo>
                  <a:pt x="188459" y="358"/>
                </a:lnTo>
                <a:lnTo>
                  <a:pt x="183458" y="239"/>
                </a:lnTo>
                <a:lnTo>
                  <a:pt x="158217"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65"/>
          <p:cNvSpPr/>
          <p:nvPr/>
        </p:nvSpPr>
        <p:spPr>
          <a:xfrm>
            <a:off x="6675327" y="2697479"/>
            <a:ext cx="271851" cy="297024"/>
          </a:xfrm>
          <a:custGeom>
            <a:avLst/>
            <a:gdLst/>
            <a:ahLst/>
            <a:cxnLst/>
            <a:rect l="0" t="0" r="0" b="0"/>
            <a:pathLst>
              <a:path w="271851" h="297024">
                <a:moveTo>
                  <a:pt x="171242" y="11430"/>
                </a:moveTo>
                <a:lnTo>
                  <a:pt x="159107" y="17498"/>
                </a:lnTo>
                <a:lnTo>
                  <a:pt x="154262" y="19286"/>
                </a:lnTo>
                <a:lnTo>
                  <a:pt x="149762" y="20477"/>
                </a:lnTo>
                <a:lnTo>
                  <a:pt x="145492" y="21272"/>
                </a:lnTo>
                <a:lnTo>
                  <a:pt x="137361" y="25541"/>
                </a:lnTo>
                <a:lnTo>
                  <a:pt x="133415" y="28457"/>
                </a:lnTo>
                <a:lnTo>
                  <a:pt x="109658" y="44698"/>
                </a:lnTo>
                <a:lnTo>
                  <a:pt x="100976" y="51389"/>
                </a:lnTo>
                <a:lnTo>
                  <a:pt x="92648" y="58389"/>
                </a:lnTo>
                <a:lnTo>
                  <a:pt x="84556" y="65596"/>
                </a:lnTo>
                <a:lnTo>
                  <a:pt x="75352" y="75481"/>
                </a:lnTo>
                <a:lnTo>
                  <a:pt x="65405" y="87151"/>
                </a:lnTo>
                <a:lnTo>
                  <a:pt x="54965" y="100011"/>
                </a:lnTo>
                <a:lnTo>
                  <a:pt x="46734" y="112394"/>
                </a:lnTo>
                <a:lnTo>
                  <a:pt x="39977" y="124459"/>
                </a:lnTo>
                <a:lnTo>
                  <a:pt x="20006" y="165132"/>
                </a:lnTo>
                <a:lnTo>
                  <a:pt x="15809" y="172318"/>
                </a:lnTo>
                <a:lnTo>
                  <a:pt x="11740" y="178379"/>
                </a:lnTo>
                <a:lnTo>
                  <a:pt x="7758" y="183689"/>
                </a:lnTo>
                <a:lnTo>
                  <a:pt x="5102" y="188500"/>
                </a:lnTo>
                <a:lnTo>
                  <a:pt x="2153" y="197231"/>
                </a:lnTo>
                <a:lnTo>
                  <a:pt x="1366" y="203878"/>
                </a:lnTo>
                <a:lnTo>
                  <a:pt x="842" y="212118"/>
                </a:lnTo>
                <a:lnTo>
                  <a:pt x="104" y="235147"/>
                </a:lnTo>
                <a:lnTo>
                  <a:pt x="0" y="240585"/>
                </a:lnTo>
                <a:lnTo>
                  <a:pt x="1201" y="245480"/>
                </a:lnTo>
                <a:lnTo>
                  <a:pt x="5922" y="254306"/>
                </a:lnTo>
                <a:lnTo>
                  <a:pt x="12253" y="262462"/>
                </a:lnTo>
                <a:lnTo>
                  <a:pt x="19300" y="270320"/>
                </a:lnTo>
                <a:lnTo>
                  <a:pt x="26667" y="278046"/>
                </a:lnTo>
                <a:lnTo>
                  <a:pt x="30409" y="280614"/>
                </a:lnTo>
                <a:lnTo>
                  <a:pt x="37953" y="283467"/>
                </a:lnTo>
                <a:lnTo>
                  <a:pt x="40473" y="285498"/>
                </a:lnTo>
                <a:lnTo>
                  <a:pt x="42152" y="288122"/>
                </a:lnTo>
                <a:lnTo>
                  <a:pt x="43272" y="291142"/>
                </a:lnTo>
                <a:lnTo>
                  <a:pt x="46560" y="293155"/>
                </a:lnTo>
                <a:lnTo>
                  <a:pt x="51291" y="294497"/>
                </a:lnTo>
                <a:lnTo>
                  <a:pt x="56984" y="295391"/>
                </a:lnTo>
                <a:lnTo>
                  <a:pt x="62050" y="295987"/>
                </a:lnTo>
                <a:lnTo>
                  <a:pt x="66697" y="296385"/>
                </a:lnTo>
                <a:lnTo>
                  <a:pt x="71066" y="296650"/>
                </a:lnTo>
                <a:lnTo>
                  <a:pt x="86080" y="296945"/>
                </a:lnTo>
                <a:lnTo>
                  <a:pt x="95417" y="297023"/>
                </a:lnTo>
                <a:lnTo>
                  <a:pt x="105452" y="295806"/>
                </a:lnTo>
                <a:lnTo>
                  <a:pt x="115953" y="293724"/>
                </a:lnTo>
                <a:lnTo>
                  <a:pt x="126762" y="291066"/>
                </a:lnTo>
                <a:lnTo>
                  <a:pt x="135239" y="289294"/>
                </a:lnTo>
                <a:lnTo>
                  <a:pt x="142160" y="288113"/>
                </a:lnTo>
                <a:lnTo>
                  <a:pt x="148044" y="287326"/>
                </a:lnTo>
                <a:lnTo>
                  <a:pt x="153237" y="285531"/>
                </a:lnTo>
                <a:lnTo>
                  <a:pt x="157969" y="283064"/>
                </a:lnTo>
                <a:lnTo>
                  <a:pt x="162394" y="280149"/>
                </a:lnTo>
                <a:lnTo>
                  <a:pt x="167883" y="276937"/>
                </a:lnTo>
                <a:lnTo>
                  <a:pt x="174083" y="273524"/>
                </a:lnTo>
                <a:lnTo>
                  <a:pt x="180756" y="269980"/>
                </a:lnTo>
                <a:lnTo>
                  <a:pt x="187745" y="265077"/>
                </a:lnTo>
                <a:lnTo>
                  <a:pt x="194945" y="259268"/>
                </a:lnTo>
                <a:lnTo>
                  <a:pt x="202284" y="252855"/>
                </a:lnTo>
                <a:lnTo>
                  <a:pt x="213825" y="242344"/>
                </a:lnTo>
                <a:lnTo>
                  <a:pt x="223188" y="233438"/>
                </a:lnTo>
                <a:lnTo>
                  <a:pt x="243449" y="213496"/>
                </a:lnTo>
                <a:lnTo>
                  <a:pt x="247320" y="207101"/>
                </a:lnTo>
                <a:lnTo>
                  <a:pt x="251171" y="199027"/>
                </a:lnTo>
                <a:lnTo>
                  <a:pt x="255008" y="189835"/>
                </a:lnTo>
                <a:lnTo>
                  <a:pt x="258836" y="182437"/>
                </a:lnTo>
                <a:lnTo>
                  <a:pt x="262659" y="176235"/>
                </a:lnTo>
                <a:lnTo>
                  <a:pt x="266476" y="170830"/>
                </a:lnTo>
                <a:lnTo>
                  <a:pt x="269021" y="163417"/>
                </a:lnTo>
                <a:lnTo>
                  <a:pt x="270718" y="154665"/>
                </a:lnTo>
                <a:lnTo>
                  <a:pt x="271850" y="145020"/>
                </a:lnTo>
                <a:lnTo>
                  <a:pt x="271334" y="136050"/>
                </a:lnTo>
                <a:lnTo>
                  <a:pt x="269720" y="127530"/>
                </a:lnTo>
                <a:lnTo>
                  <a:pt x="267374" y="119310"/>
                </a:lnTo>
                <a:lnTo>
                  <a:pt x="265811" y="111290"/>
                </a:lnTo>
                <a:lnTo>
                  <a:pt x="264767" y="103404"/>
                </a:lnTo>
                <a:lnTo>
                  <a:pt x="264073" y="95606"/>
                </a:lnTo>
                <a:lnTo>
                  <a:pt x="262339" y="87868"/>
                </a:lnTo>
                <a:lnTo>
                  <a:pt x="259914" y="80168"/>
                </a:lnTo>
                <a:lnTo>
                  <a:pt x="257027" y="72496"/>
                </a:lnTo>
                <a:lnTo>
                  <a:pt x="252562" y="64841"/>
                </a:lnTo>
                <a:lnTo>
                  <a:pt x="247046" y="57197"/>
                </a:lnTo>
                <a:lnTo>
                  <a:pt x="240828" y="49562"/>
                </a:lnTo>
                <a:lnTo>
                  <a:pt x="235413" y="43201"/>
                </a:lnTo>
                <a:lnTo>
                  <a:pt x="230533" y="37691"/>
                </a:lnTo>
                <a:lnTo>
                  <a:pt x="221724" y="28182"/>
                </a:lnTo>
                <a:lnTo>
                  <a:pt x="209625" y="15688"/>
                </a:lnTo>
                <a:lnTo>
                  <a:pt x="201847" y="7820"/>
                </a:lnTo>
                <a:lnTo>
                  <a:pt x="197996" y="5213"/>
                </a:lnTo>
                <a:lnTo>
                  <a:pt x="190329" y="2317"/>
                </a:lnTo>
                <a:lnTo>
                  <a:pt x="184941" y="687"/>
                </a:lnTo>
                <a:lnTo>
                  <a:pt x="180294" y="306"/>
                </a:lnTo>
                <a:lnTo>
                  <a:pt x="159813"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the angles formed by a transversal</a:t>
            </a:r>
            <a:endParaRPr lang="en-US" dirty="0"/>
          </a:p>
        </p:txBody>
      </p:sp>
      <p:sp>
        <p:nvSpPr>
          <p:cNvPr id="3" name="Content Placeholder 2"/>
          <p:cNvSpPr>
            <a:spLocks noGrp="1"/>
          </p:cNvSpPr>
          <p:nvPr>
            <p:ph idx="1"/>
          </p:nvPr>
        </p:nvSpPr>
        <p:spPr>
          <a:xfrm>
            <a:off x="457200" y="1600200"/>
            <a:ext cx="4953000" cy="4572000"/>
          </a:xfrm>
        </p:spPr>
        <p:txBody>
          <a:bodyPr/>
          <a:lstStyle/>
          <a:p>
            <a:r>
              <a:rPr lang="en-US" dirty="0" smtClean="0"/>
              <a:t>Alternate interior angles are two nonadjacent interior angles on opposite sides of the transversal.</a:t>
            </a:r>
          </a:p>
          <a:p>
            <a:r>
              <a:rPr lang="en-US" dirty="0" smtClean="0"/>
              <a:t>Same-side interior angles are two interior angles on the same side of the transversal.</a:t>
            </a:r>
          </a:p>
        </p:txBody>
      </p:sp>
      <p:pic>
        <p:nvPicPr>
          <p:cNvPr id="4" name="Picture 2"/>
          <p:cNvPicPr>
            <a:picLocks noChangeAspect="1" noChangeArrowheads="1"/>
          </p:cNvPicPr>
          <p:nvPr/>
        </p:nvPicPr>
        <p:blipFill>
          <a:blip r:embed="rId3"/>
          <a:srcRect/>
          <a:stretch>
            <a:fillRect/>
          </a:stretch>
        </p:blipFill>
        <p:spPr bwMode="auto">
          <a:xfrm>
            <a:off x="5105400" y="1524000"/>
            <a:ext cx="3895266" cy="3467100"/>
          </a:xfrm>
          <a:prstGeom prst="rect">
            <a:avLst/>
          </a:prstGeom>
          <a:noFill/>
          <a:ln w="9525">
            <a:noFill/>
            <a:miter lim="800000"/>
            <a:headEnd/>
            <a:tailEnd/>
          </a:ln>
          <a:effectLst/>
        </p:spPr>
      </p:pic>
      <p:sp>
        <p:nvSpPr>
          <p:cNvPr id="5" name="SMARTPenAnnotation154"/>
          <p:cNvSpPr/>
          <p:nvPr/>
        </p:nvSpPr>
        <p:spPr>
          <a:xfrm>
            <a:off x="6173842" y="3646913"/>
            <a:ext cx="329245" cy="410682"/>
          </a:xfrm>
          <a:custGeom>
            <a:avLst/>
            <a:gdLst/>
            <a:ahLst/>
            <a:cxnLst/>
            <a:rect l="0" t="0" r="0" b="0"/>
            <a:pathLst>
              <a:path w="329245" h="410682">
                <a:moveTo>
                  <a:pt x="135517" y="124987"/>
                </a:moveTo>
                <a:lnTo>
                  <a:pt x="103758" y="124987"/>
                </a:lnTo>
                <a:lnTo>
                  <a:pt x="98966" y="128373"/>
                </a:lnTo>
                <a:lnTo>
                  <a:pt x="89127" y="137420"/>
                </a:lnTo>
                <a:lnTo>
                  <a:pt x="66879" y="159365"/>
                </a:lnTo>
                <a:lnTo>
                  <a:pt x="63088" y="163145"/>
                </a:lnTo>
                <a:lnTo>
                  <a:pt x="56751" y="172015"/>
                </a:lnTo>
                <a:lnTo>
                  <a:pt x="48717" y="184279"/>
                </a:lnTo>
                <a:lnTo>
                  <a:pt x="39550" y="198805"/>
                </a:lnTo>
                <a:lnTo>
                  <a:pt x="33439" y="211029"/>
                </a:lnTo>
                <a:lnTo>
                  <a:pt x="29365" y="221718"/>
                </a:lnTo>
                <a:lnTo>
                  <a:pt x="26649" y="231384"/>
                </a:lnTo>
                <a:lnTo>
                  <a:pt x="23568" y="239098"/>
                </a:lnTo>
                <a:lnTo>
                  <a:pt x="16759" y="251056"/>
                </a:lnTo>
                <a:lnTo>
                  <a:pt x="14435" y="257293"/>
                </a:lnTo>
                <a:lnTo>
                  <a:pt x="12886" y="263990"/>
                </a:lnTo>
                <a:lnTo>
                  <a:pt x="11853" y="270996"/>
                </a:lnTo>
                <a:lnTo>
                  <a:pt x="10706" y="282166"/>
                </a:lnTo>
                <a:lnTo>
                  <a:pt x="10400" y="286923"/>
                </a:lnTo>
                <a:lnTo>
                  <a:pt x="6673" y="298982"/>
                </a:lnTo>
                <a:lnTo>
                  <a:pt x="2053" y="311538"/>
                </a:lnTo>
                <a:lnTo>
                  <a:pt x="0" y="321352"/>
                </a:lnTo>
                <a:lnTo>
                  <a:pt x="722" y="328286"/>
                </a:lnTo>
                <a:lnTo>
                  <a:pt x="2474" y="336720"/>
                </a:lnTo>
                <a:lnTo>
                  <a:pt x="4913" y="346152"/>
                </a:lnTo>
                <a:lnTo>
                  <a:pt x="6537" y="353710"/>
                </a:lnTo>
                <a:lnTo>
                  <a:pt x="8343" y="365495"/>
                </a:lnTo>
                <a:lnTo>
                  <a:pt x="9146" y="374966"/>
                </a:lnTo>
                <a:lnTo>
                  <a:pt x="9360" y="379269"/>
                </a:lnTo>
                <a:lnTo>
                  <a:pt x="10773" y="382138"/>
                </a:lnTo>
                <a:lnTo>
                  <a:pt x="12984" y="384051"/>
                </a:lnTo>
                <a:lnTo>
                  <a:pt x="15729" y="385326"/>
                </a:lnTo>
                <a:lnTo>
                  <a:pt x="17558" y="387446"/>
                </a:lnTo>
                <a:lnTo>
                  <a:pt x="18778" y="390130"/>
                </a:lnTo>
                <a:lnTo>
                  <a:pt x="19591" y="393188"/>
                </a:lnTo>
                <a:lnTo>
                  <a:pt x="22673" y="396498"/>
                </a:lnTo>
                <a:lnTo>
                  <a:pt x="32871" y="403562"/>
                </a:lnTo>
                <a:lnTo>
                  <a:pt x="42483" y="407548"/>
                </a:lnTo>
                <a:lnTo>
                  <a:pt x="52259" y="409319"/>
                </a:lnTo>
                <a:lnTo>
                  <a:pt x="58422" y="409792"/>
                </a:lnTo>
                <a:lnTo>
                  <a:pt x="70773" y="410316"/>
                </a:lnTo>
                <a:lnTo>
                  <a:pt x="80495" y="410550"/>
                </a:lnTo>
                <a:lnTo>
                  <a:pt x="99177" y="410681"/>
                </a:lnTo>
                <a:lnTo>
                  <a:pt x="106211" y="409430"/>
                </a:lnTo>
                <a:lnTo>
                  <a:pt x="113440" y="407325"/>
                </a:lnTo>
                <a:lnTo>
                  <a:pt x="129515" y="401600"/>
                </a:lnTo>
                <a:lnTo>
                  <a:pt x="149360" y="394823"/>
                </a:lnTo>
                <a:lnTo>
                  <a:pt x="157445" y="391237"/>
                </a:lnTo>
                <a:lnTo>
                  <a:pt x="164106" y="387577"/>
                </a:lnTo>
                <a:lnTo>
                  <a:pt x="169816" y="383867"/>
                </a:lnTo>
                <a:lnTo>
                  <a:pt x="179548" y="376358"/>
                </a:lnTo>
                <a:lnTo>
                  <a:pt x="188107" y="368787"/>
                </a:lnTo>
                <a:lnTo>
                  <a:pt x="196144" y="361189"/>
                </a:lnTo>
                <a:lnTo>
                  <a:pt x="201335" y="357385"/>
                </a:lnTo>
                <a:lnTo>
                  <a:pt x="207336" y="353579"/>
                </a:lnTo>
                <a:lnTo>
                  <a:pt x="213876" y="349771"/>
                </a:lnTo>
                <a:lnTo>
                  <a:pt x="219507" y="345963"/>
                </a:lnTo>
                <a:lnTo>
                  <a:pt x="229149" y="338345"/>
                </a:lnTo>
                <a:lnTo>
                  <a:pt x="234769" y="331996"/>
                </a:lnTo>
                <a:lnTo>
                  <a:pt x="241055" y="323952"/>
                </a:lnTo>
                <a:lnTo>
                  <a:pt x="247786" y="314781"/>
                </a:lnTo>
                <a:lnTo>
                  <a:pt x="253543" y="307396"/>
                </a:lnTo>
                <a:lnTo>
                  <a:pt x="263326" y="295804"/>
                </a:lnTo>
                <a:lnTo>
                  <a:pt x="268984" y="288395"/>
                </a:lnTo>
                <a:lnTo>
                  <a:pt x="275295" y="279645"/>
                </a:lnTo>
                <a:lnTo>
                  <a:pt x="282043" y="270002"/>
                </a:lnTo>
                <a:lnTo>
                  <a:pt x="289081" y="257223"/>
                </a:lnTo>
                <a:lnTo>
                  <a:pt x="296313" y="242355"/>
                </a:lnTo>
                <a:lnTo>
                  <a:pt x="303675" y="226092"/>
                </a:lnTo>
                <a:lnTo>
                  <a:pt x="308582" y="212710"/>
                </a:lnTo>
                <a:lnTo>
                  <a:pt x="311854" y="201249"/>
                </a:lnTo>
                <a:lnTo>
                  <a:pt x="314035" y="191068"/>
                </a:lnTo>
                <a:lnTo>
                  <a:pt x="323173" y="152468"/>
                </a:lnTo>
                <a:lnTo>
                  <a:pt x="325391" y="142037"/>
                </a:lnTo>
                <a:lnTo>
                  <a:pt x="326870" y="133814"/>
                </a:lnTo>
                <a:lnTo>
                  <a:pt x="327856" y="127062"/>
                </a:lnTo>
                <a:lnTo>
                  <a:pt x="328513" y="118750"/>
                </a:lnTo>
                <a:lnTo>
                  <a:pt x="328951" y="109399"/>
                </a:lnTo>
                <a:lnTo>
                  <a:pt x="329244" y="99355"/>
                </a:lnTo>
                <a:lnTo>
                  <a:pt x="328168" y="88849"/>
                </a:lnTo>
                <a:lnTo>
                  <a:pt x="326181" y="78035"/>
                </a:lnTo>
                <a:lnTo>
                  <a:pt x="323586" y="67015"/>
                </a:lnTo>
                <a:lnTo>
                  <a:pt x="319317" y="57129"/>
                </a:lnTo>
                <a:lnTo>
                  <a:pt x="313930" y="47998"/>
                </a:lnTo>
                <a:lnTo>
                  <a:pt x="307800" y="39371"/>
                </a:lnTo>
                <a:lnTo>
                  <a:pt x="302442" y="32350"/>
                </a:lnTo>
                <a:lnTo>
                  <a:pt x="293103" y="21161"/>
                </a:lnTo>
                <a:lnTo>
                  <a:pt x="285024" y="16400"/>
                </a:lnTo>
                <a:lnTo>
                  <a:pt x="274559" y="11955"/>
                </a:lnTo>
                <a:lnTo>
                  <a:pt x="262502" y="7722"/>
                </a:lnTo>
                <a:lnTo>
                  <a:pt x="253194" y="4900"/>
                </a:lnTo>
                <a:lnTo>
                  <a:pt x="245718" y="3019"/>
                </a:lnTo>
                <a:lnTo>
                  <a:pt x="239464" y="1765"/>
                </a:lnTo>
                <a:lnTo>
                  <a:pt x="232756" y="929"/>
                </a:lnTo>
                <a:lnTo>
                  <a:pt x="225743" y="371"/>
                </a:lnTo>
                <a:lnTo>
                  <a:pt x="218528" y="0"/>
                </a:lnTo>
                <a:lnTo>
                  <a:pt x="211178" y="1022"/>
                </a:lnTo>
                <a:lnTo>
                  <a:pt x="203738" y="2973"/>
                </a:lnTo>
                <a:lnTo>
                  <a:pt x="196238" y="5545"/>
                </a:lnTo>
                <a:lnTo>
                  <a:pt x="188698" y="8528"/>
                </a:lnTo>
                <a:lnTo>
                  <a:pt x="181131" y="11788"/>
                </a:lnTo>
                <a:lnTo>
                  <a:pt x="173546" y="15231"/>
                </a:lnTo>
                <a:lnTo>
                  <a:pt x="167220" y="17526"/>
                </a:lnTo>
                <a:lnTo>
                  <a:pt x="161732" y="19056"/>
                </a:lnTo>
                <a:lnTo>
                  <a:pt x="156804" y="20076"/>
                </a:lnTo>
                <a:lnTo>
                  <a:pt x="150978" y="22027"/>
                </a:lnTo>
                <a:lnTo>
                  <a:pt x="144554" y="24597"/>
                </a:lnTo>
                <a:lnTo>
                  <a:pt x="137732" y="27580"/>
                </a:lnTo>
                <a:lnTo>
                  <a:pt x="123379" y="34281"/>
                </a:lnTo>
                <a:lnTo>
                  <a:pt x="115995" y="37846"/>
                </a:lnTo>
                <a:lnTo>
                  <a:pt x="109803" y="40223"/>
                </a:lnTo>
                <a:lnTo>
                  <a:pt x="104405" y="41807"/>
                </a:lnTo>
                <a:lnTo>
                  <a:pt x="89797" y="4497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55"/>
          <p:cNvSpPr/>
          <p:nvPr/>
        </p:nvSpPr>
        <p:spPr>
          <a:xfrm>
            <a:off x="7189519" y="2400476"/>
            <a:ext cx="268660" cy="273954"/>
          </a:xfrm>
          <a:custGeom>
            <a:avLst/>
            <a:gdLst/>
            <a:ahLst/>
            <a:cxnLst/>
            <a:rect l="0" t="0" r="0" b="0"/>
            <a:pathLst>
              <a:path w="268660" h="273954">
                <a:moveTo>
                  <a:pt x="171400" y="11253"/>
                </a:moveTo>
                <a:lnTo>
                  <a:pt x="153197" y="11253"/>
                </a:lnTo>
                <a:lnTo>
                  <a:pt x="146564" y="12524"/>
                </a:lnTo>
                <a:lnTo>
                  <a:pt x="140873" y="14640"/>
                </a:lnTo>
                <a:lnTo>
                  <a:pt x="135809" y="17321"/>
                </a:lnTo>
                <a:lnTo>
                  <a:pt x="131163" y="19109"/>
                </a:lnTo>
                <a:lnTo>
                  <a:pt x="126795" y="20300"/>
                </a:lnTo>
                <a:lnTo>
                  <a:pt x="122614" y="21094"/>
                </a:lnTo>
                <a:lnTo>
                  <a:pt x="117286" y="24164"/>
                </a:lnTo>
                <a:lnTo>
                  <a:pt x="111194" y="28751"/>
                </a:lnTo>
                <a:lnTo>
                  <a:pt x="104593" y="34348"/>
                </a:lnTo>
                <a:lnTo>
                  <a:pt x="96382" y="39350"/>
                </a:lnTo>
                <a:lnTo>
                  <a:pt x="87098" y="43955"/>
                </a:lnTo>
                <a:lnTo>
                  <a:pt x="77099" y="48294"/>
                </a:lnTo>
                <a:lnTo>
                  <a:pt x="67893" y="53727"/>
                </a:lnTo>
                <a:lnTo>
                  <a:pt x="59216" y="59889"/>
                </a:lnTo>
                <a:lnTo>
                  <a:pt x="50890" y="66537"/>
                </a:lnTo>
                <a:lnTo>
                  <a:pt x="45340" y="72239"/>
                </a:lnTo>
                <a:lnTo>
                  <a:pt x="41640" y="77311"/>
                </a:lnTo>
                <a:lnTo>
                  <a:pt x="39173" y="81962"/>
                </a:lnTo>
                <a:lnTo>
                  <a:pt x="34989" y="87602"/>
                </a:lnTo>
                <a:lnTo>
                  <a:pt x="29660" y="93903"/>
                </a:lnTo>
                <a:lnTo>
                  <a:pt x="23567" y="100643"/>
                </a:lnTo>
                <a:lnTo>
                  <a:pt x="19504" y="106406"/>
                </a:lnTo>
                <a:lnTo>
                  <a:pt x="16797" y="111519"/>
                </a:lnTo>
                <a:lnTo>
                  <a:pt x="14991" y="116197"/>
                </a:lnTo>
                <a:lnTo>
                  <a:pt x="12518" y="124396"/>
                </a:lnTo>
                <a:lnTo>
                  <a:pt x="6382" y="147052"/>
                </a:lnTo>
                <a:lnTo>
                  <a:pt x="4239" y="156396"/>
                </a:lnTo>
                <a:lnTo>
                  <a:pt x="2810" y="163895"/>
                </a:lnTo>
                <a:lnTo>
                  <a:pt x="1856" y="170164"/>
                </a:lnTo>
                <a:lnTo>
                  <a:pt x="1221" y="175614"/>
                </a:lnTo>
                <a:lnTo>
                  <a:pt x="797" y="180517"/>
                </a:lnTo>
                <a:lnTo>
                  <a:pt x="515" y="185056"/>
                </a:lnTo>
                <a:lnTo>
                  <a:pt x="201" y="193486"/>
                </a:lnTo>
                <a:lnTo>
                  <a:pt x="62" y="202736"/>
                </a:lnTo>
                <a:lnTo>
                  <a:pt x="0" y="215313"/>
                </a:lnTo>
                <a:lnTo>
                  <a:pt x="2524" y="222223"/>
                </a:lnTo>
                <a:lnTo>
                  <a:pt x="6746" y="229370"/>
                </a:lnTo>
                <a:lnTo>
                  <a:pt x="12101" y="236675"/>
                </a:lnTo>
                <a:lnTo>
                  <a:pt x="16941" y="241544"/>
                </a:lnTo>
                <a:lnTo>
                  <a:pt x="21437" y="244791"/>
                </a:lnTo>
                <a:lnTo>
                  <a:pt x="29820" y="249668"/>
                </a:lnTo>
                <a:lnTo>
                  <a:pt x="37780" y="256069"/>
                </a:lnTo>
                <a:lnTo>
                  <a:pt x="45550" y="263147"/>
                </a:lnTo>
                <a:lnTo>
                  <a:pt x="49400" y="266812"/>
                </a:lnTo>
                <a:lnTo>
                  <a:pt x="53237" y="269256"/>
                </a:lnTo>
                <a:lnTo>
                  <a:pt x="60888" y="271971"/>
                </a:lnTo>
                <a:lnTo>
                  <a:pt x="68520" y="273178"/>
                </a:lnTo>
                <a:lnTo>
                  <a:pt x="72333" y="273500"/>
                </a:lnTo>
                <a:lnTo>
                  <a:pt x="77415" y="273714"/>
                </a:lnTo>
                <a:lnTo>
                  <a:pt x="89836" y="273953"/>
                </a:lnTo>
                <a:lnTo>
                  <a:pt x="97974" y="272746"/>
                </a:lnTo>
                <a:lnTo>
                  <a:pt x="107210" y="270672"/>
                </a:lnTo>
                <a:lnTo>
                  <a:pt x="117176" y="268019"/>
                </a:lnTo>
                <a:lnTo>
                  <a:pt x="127631" y="263710"/>
                </a:lnTo>
                <a:lnTo>
                  <a:pt x="138411" y="258298"/>
                </a:lnTo>
                <a:lnTo>
                  <a:pt x="149408" y="252150"/>
                </a:lnTo>
                <a:lnTo>
                  <a:pt x="160549" y="245511"/>
                </a:lnTo>
                <a:lnTo>
                  <a:pt x="183087" y="231361"/>
                </a:lnTo>
                <a:lnTo>
                  <a:pt x="191892" y="225302"/>
                </a:lnTo>
                <a:lnTo>
                  <a:pt x="199032" y="219993"/>
                </a:lnTo>
                <a:lnTo>
                  <a:pt x="205061" y="215183"/>
                </a:lnTo>
                <a:lnTo>
                  <a:pt x="210351" y="210706"/>
                </a:lnTo>
                <a:lnTo>
                  <a:pt x="215148" y="206452"/>
                </a:lnTo>
                <a:lnTo>
                  <a:pt x="223864" y="198338"/>
                </a:lnTo>
                <a:lnTo>
                  <a:pt x="231971" y="190499"/>
                </a:lnTo>
                <a:lnTo>
                  <a:pt x="237181" y="184091"/>
                </a:lnTo>
                <a:lnTo>
                  <a:pt x="243193" y="176008"/>
                </a:lnTo>
                <a:lnTo>
                  <a:pt x="249743" y="166810"/>
                </a:lnTo>
                <a:lnTo>
                  <a:pt x="254109" y="159408"/>
                </a:lnTo>
                <a:lnTo>
                  <a:pt x="257020" y="153203"/>
                </a:lnTo>
                <a:lnTo>
                  <a:pt x="258959" y="147797"/>
                </a:lnTo>
                <a:lnTo>
                  <a:pt x="261523" y="142922"/>
                </a:lnTo>
                <a:lnTo>
                  <a:pt x="264502" y="138403"/>
                </a:lnTo>
                <a:lnTo>
                  <a:pt x="267759" y="134120"/>
                </a:lnTo>
                <a:lnTo>
                  <a:pt x="268659" y="128724"/>
                </a:lnTo>
                <a:lnTo>
                  <a:pt x="267990" y="122587"/>
                </a:lnTo>
                <a:lnTo>
                  <a:pt x="266273" y="115956"/>
                </a:lnTo>
                <a:lnTo>
                  <a:pt x="265129" y="108995"/>
                </a:lnTo>
                <a:lnTo>
                  <a:pt x="264366" y="101815"/>
                </a:lnTo>
                <a:lnTo>
                  <a:pt x="263857" y="94487"/>
                </a:lnTo>
                <a:lnTo>
                  <a:pt x="262248" y="88333"/>
                </a:lnTo>
                <a:lnTo>
                  <a:pt x="259906" y="82960"/>
                </a:lnTo>
                <a:lnTo>
                  <a:pt x="257075" y="78108"/>
                </a:lnTo>
                <a:lnTo>
                  <a:pt x="253916" y="71063"/>
                </a:lnTo>
                <a:lnTo>
                  <a:pt x="250541" y="62556"/>
                </a:lnTo>
                <a:lnTo>
                  <a:pt x="247021" y="53075"/>
                </a:lnTo>
                <a:lnTo>
                  <a:pt x="242134" y="44215"/>
                </a:lnTo>
                <a:lnTo>
                  <a:pt x="236336" y="35768"/>
                </a:lnTo>
                <a:lnTo>
                  <a:pt x="229931" y="27596"/>
                </a:lnTo>
                <a:lnTo>
                  <a:pt x="223121" y="22149"/>
                </a:lnTo>
                <a:lnTo>
                  <a:pt x="216041" y="18517"/>
                </a:lnTo>
                <a:lnTo>
                  <a:pt x="208781" y="16096"/>
                </a:lnTo>
                <a:lnTo>
                  <a:pt x="202670" y="13212"/>
                </a:lnTo>
                <a:lnTo>
                  <a:pt x="197327" y="10019"/>
                </a:lnTo>
                <a:lnTo>
                  <a:pt x="192496" y="6620"/>
                </a:lnTo>
                <a:lnTo>
                  <a:pt x="186733" y="4355"/>
                </a:lnTo>
                <a:lnTo>
                  <a:pt x="180352" y="2844"/>
                </a:lnTo>
                <a:lnTo>
                  <a:pt x="173558" y="1837"/>
                </a:lnTo>
                <a:lnTo>
                  <a:pt x="166489" y="1166"/>
                </a:lnTo>
                <a:lnTo>
                  <a:pt x="159237" y="718"/>
                </a:lnTo>
                <a:lnTo>
                  <a:pt x="145674" y="221"/>
                </a:lnTo>
                <a:lnTo>
                  <a:pt x="135413" y="0"/>
                </a:lnTo>
                <a:lnTo>
                  <a:pt x="129629" y="1211"/>
                </a:lnTo>
                <a:lnTo>
                  <a:pt x="123233" y="3289"/>
                </a:lnTo>
                <a:lnTo>
                  <a:pt x="116428" y="5944"/>
                </a:lnTo>
                <a:lnTo>
                  <a:pt x="110623" y="7714"/>
                </a:lnTo>
                <a:lnTo>
                  <a:pt x="105482" y="8893"/>
                </a:lnTo>
                <a:lnTo>
                  <a:pt x="100785" y="9680"/>
                </a:lnTo>
                <a:lnTo>
                  <a:pt x="95113" y="11475"/>
                </a:lnTo>
                <a:lnTo>
                  <a:pt x="88793" y="13941"/>
                </a:lnTo>
                <a:lnTo>
                  <a:pt x="82038" y="16855"/>
                </a:lnTo>
                <a:lnTo>
                  <a:pt x="76266" y="18798"/>
                </a:lnTo>
                <a:lnTo>
                  <a:pt x="71147" y="20093"/>
                </a:lnTo>
                <a:lnTo>
                  <a:pt x="66465" y="20957"/>
                </a:lnTo>
                <a:lnTo>
                  <a:pt x="62074" y="22802"/>
                </a:lnTo>
                <a:lnTo>
                  <a:pt x="57876" y="25303"/>
                </a:lnTo>
                <a:lnTo>
                  <a:pt x="45671" y="3411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56"/>
          <p:cNvSpPr/>
          <p:nvPr/>
        </p:nvSpPr>
        <p:spPr>
          <a:xfrm>
            <a:off x="6629400" y="3611926"/>
            <a:ext cx="365567" cy="354106"/>
          </a:xfrm>
          <a:custGeom>
            <a:avLst/>
            <a:gdLst/>
            <a:ahLst/>
            <a:cxnLst/>
            <a:rect l="0" t="0" r="0" b="0"/>
            <a:pathLst>
              <a:path w="365567" h="354106">
                <a:moveTo>
                  <a:pt x="0" y="68533"/>
                </a:moveTo>
                <a:lnTo>
                  <a:pt x="18203" y="74602"/>
                </a:lnTo>
                <a:lnTo>
                  <a:pt x="24835" y="77659"/>
                </a:lnTo>
                <a:lnTo>
                  <a:pt x="35591" y="84442"/>
                </a:lnTo>
                <a:lnTo>
                  <a:pt x="42719" y="89334"/>
                </a:lnTo>
                <a:lnTo>
                  <a:pt x="43719" y="93831"/>
                </a:lnTo>
                <a:lnTo>
                  <a:pt x="44386" y="100638"/>
                </a:lnTo>
                <a:lnTo>
                  <a:pt x="44830" y="108987"/>
                </a:lnTo>
                <a:lnTo>
                  <a:pt x="43857" y="118362"/>
                </a:lnTo>
                <a:lnTo>
                  <a:pt x="41937" y="128423"/>
                </a:lnTo>
                <a:lnTo>
                  <a:pt x="39389" y="138940"/>
                </a:lnTo>
                <a:lnTo>
                  <a:pt x="36419" y="154841"/>
                </a:lnTo>
                <a:lnTo>
                  <a:pt x="29733" y="196216"/>
                </a:lnTo>
                <a:lnTo>
                  <a:pt x="27441" y="212075"/>
                </a:lnTo>
                <a:lnTo>
                  <a:pt x="25914" y="223918"/>
                </a:lnTo>
                <a:lnTo>
                  <a:pt x="24896" y="233083"/>
                </a:lnTo>
                <a:lnTo>
                  <a:pt x="24217" y="241733"/>
                </a:lnTo>
                <a:lnTo>
                  <a:pt x="23765" y="250040"/>
                </a:lnTo>
                <a:lnTo>
                  <a:pt x="23463" y="258118"/>
                </a:lnTo>
                <a:lnTo>
                  <a:pt x="21992" y="266043"/>
                </a:lnTo>
                <a:lnTo>
                  <a:pt x="19741" y="273866"/>
                </a:lnTo>
                <a:lnTo>
                  <a:pt x="16971" y="281622"/>
                </a:lnTo>
                <a:lnTo>
                  <a:pt x="15123" y="288063"/>
                </a:lnTo>
                <a:lnTo>
                  <a:pt x="13071" y="298605"/>
                </a:lnTo>
                <a:lnTo>
                  <a:pt x="11917" y="305613"/>
                </a:lnTo>
                <a:lnTo>
                  <a:pt x="11754" y="310407"/>
                </a:lnTo>
                <a:lnTo>
                  <a:pt x="11472" y="337828"/>
                </a:lnTo>
                <a:lnTo>
                  <a:pt x="12727" y="340773"/>
                </a:lnTo>
                <a:lnTo>
                  <a:pt x="17510" y="347432"/>
                </a:lnTo>
                <a:lnTo>
                  <a:pt x="24373" y="349716"/>
                </a:lnTo>
                <a:lnTo>
                  <a:pt x="34028" y="351239"/>
                </a:lnTo>
                <a:lnTo>
                  <a:pt x="54494" y="352930"/>
                </a:lnTo>
                <a:lnTo>
                  <a:pt x="67822" y="353682"/>
                </a:lnTo>
                <a:lnTo>
                  <a:pt x="77980" y="354016"/>
                </a:lnTo>
                <a:lnTo>
                  <a:pt x="82467" y="354105"/>
                </a:lnTo>
                <a:lnTo>
                  <a:pt x="86728" y="352895"/>
                </a:lnTo>
                <a:lnTo>
                  <a:pt x="94849" y="348163"/>
                </a:lnTo>
                <a:lnTo>
                  <a:pt x="106078" y="345213"/>
                </a:lnTo>
                <a:lnTo>
                  <a:pt x="112628" y="344427"/>
                </a:lnTo>
                <a:lnTo>
                  <a:pt x="119535" y="343902"/>
                </a:lnTo>
                <a:lnTo>
                  <a:pt x="126680" y="343553"/>
                </a:lnTo>
                <a:lnTo>
                  <a:pt x="133983" y="343319"/>
                </a:lnTo>
                <a:lnTo>
                  <a:pt x="243186" y="342865"/>
                </a:lnTo>
                <a:lnTo>
                  <a:pt x="256103" y="341592"/>
                </a:lnTo>
                <a:lnTo>
                  <a:pt x="267256" y="339472"/>
                </a:lnTo>
                <a:lnTo>
                  <a:pt x="277231" y="336789"/>
                </a:lnTo>
                <a:lnTo>
                  <a:pt x="285150" y="335000"/>
                </a:lnTo>
                <a:lnTo>
                  <a:pt x="291700" y="333808"/>
                </a:lnTo>
                <a:lnTo>
                  <a:pt x="307619" y="331563"/>
                </a:lnTo>
                <a:lnTo>
                  <a:pt x="314383" y="325397"/>
                </a:lnTo>
                <a:lnTo>
                  <a:pt x="316269" y="322326"/>
                </a:lnTo>
                <a:lnTo>
                  <a:pt x="318364" y="315527"/>
                </a:lnTo>
                <a:lnTo>
                  <a:pt x="318923" y="304315"/>
                </a:lnTo>
                <a:lnTo>
                  <a:pt x="319819" y="242766"/>
                </a:lnTo>
                <a:lnTo>
                  <a:pt x="320027" y="186806"/>
                </a:lnTo>
                <a:lnTo>
                  <a:pt x="321301" y="179132"/>
                </a:lnTo>
                <a:lnTo>
                  <a:pt x="323421" y="171476"/>
                </a:lnTo>
                <a:lnTo>
                  <a:pt x="326104" y="163832"/>
                </a:lnTo>
                <a:lnTo>
                  <a:pt x="327892" y="153656"/>
                </a:lnTo>
                <a:lnTo>
                  <a:pt x="329085" y="141792"/>
                </a:lnTo>
                <a:lnTo>
                  <a:pt x="329879" y="128802"/>
                </a:lnTo>
                <a:lnTo>
                  <a:pt x="331679" y="117603"/>
                </a:lnTo>
                <a:lnTo>
                  <a:pt x="334150" y="107596"/>
                </a:lnTo>
                <a:lnTo>
                  <a:pt x="337067" y="98385"/>
                </a:lnTo>
                <a:lnTo>
                  <a:pt x="340280" y="90975"/>
                </a:lnTo>
                <a:lnTo>
                  <a:pt x="343693" y="84764"/>
                </a:lnTo>
                <a:lnTo>
                  <a:pt x="347240" y="79354"/>
                </a:lnTo>
                <a:lnTo>
                  <a:pt x="350873" y="71937"/>
                </a:lnTo>
                <a:lnTo>
                  <a:pt x="354565" y="63183"/>
                </a:lnTo>
                <a:lnTo>
                  <a:pt x="358297" y="53537"/>
                </a:lnTo>
                <a:lnTo>
                  <a:pt x="360784" y="45835"/>
                </a:lnTo>
                <a:lnTo>
                  <a:pt x="362443" y="39431"/>
                </a:lnTo>
                <a:lnTo>
                  <a:pt x="364285" y="28929"/>
                </a:lnTo>
                <a:lnTo>
                  <a:pt x="365104" y="20028"/>
                </a:lnTo>
                <a:lnTo>
                  <a:pt x="365566" y="13945"/>
                </a:lnTo>
                <a:lnTo>
                  <a:pt x="362287" y="9135"/>
                </a:lnTo>
                <a:lnTo>
                  <a:pt x="359634" y="6075"/>
                </a:lnTo>
                <a:lnTo>
                  <a:pt x="356596" y="4034"/>
                </a:lnTo>
                <a:lnTo>
                  <a:pt x="345981" y="760"/>
                </a:lnTo>
                <a:lnTo>
                  <a:pt x="344954" y="491"/>
                </a:lnTo>
                <a:lnTo>
                  <a:pt x="337039" y="192"/>
                </a:lnTo>
                <a:lnTo>
                  <a:pt x="311262" y="0"/>
                </a:lnTo>
                <a:lnTo>
                  <a:pt x="304028" y="1255"/>
                </a:lnTo>
                <a:lnTo>
                  <a:pt x="296665" y="3361"/>
                </a:lnTo>
                <a:lnTo>
                  <a:pt x="289217" y="6035"/>
                </a:lnTo>
                <a:lnTo>
                  <a:pt x="277901" y="7818"/>
                </a:lnTo>
                <a:lnTo>
                  <a:pt x="264007" y="9007"/>
                </a:lnTo>
                <a:lnTo>
                  <a:pt x="248394" y="9799"/>
                </a:lnTo>
                <a:lnTo>
                  <a:pt x="236716" y="11597"/>
                </a:lnTo>
                <a:lnTo>
                  <a:pt x="227661" y="14066"/>
                </a:lnTo>
                <a:lnTo>
                  <a:pt x="220353" y="16981"/>
                </a:lnTo>
                <a:lnTo>
                  <a:pt x="212942" y="18926"/>
                </a:lnTo>
                <a:lnTo>
                  <a:pt x="205461" y="20222"/>
                </a:lnTo>
                <a:lnTo>
                  <a:pt x="197934" y="21086"/>
                </a:lnTo>
                <a:lnTo>
                  <a:pt x="187835" y="21662"/>
                </a:lnTo>
                <a:lnTo>
                  <a:pt x="163069" y="22301"/>
                </a:lnTo>
                <a:lnTo>
                  <a:pt x="150622" y="23742"/>
                </a:lnTo>
                <a:lnTo>
                  <a:pt x="138515" y="25973"/>
                </a:lnTo>
                <a:lnTo>
                  <a:pt x="126633" y="28730"/>
                </a:lnTo>
                <a:lnTo>
                  <a:pt x="117442" y="30567"/>
                </a:lnTo>
                <a:lnTo>
                  <a:pt x="110045" y="31793"/>
                </a:lnTo>
                <a:lnTo>
                  <a:pt x="103843" y="32610"/>
                </a:lnTo>
                <a:lnTo>
                  <a:pt x="93358" y="33154"/>
                </a:lnTo>
                <a:lnTo>
                  <a:pt x="80019" y="33517"/>
                </a:lnTo>
                <a:lnTo>
                  <a:pt x="22859" y="3424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57"/>
          <p:cNvSpPr/>
          <p:nvPr/>
        </p:nvSpPr>
        <p:spPr>
          <a:xfrm>
            <a:off x="6663690" y="2177514"/>
            <a:ext cx="502854" cy="518598"/>
          </a:xfrm>
          <a:custGeom>
            <a:avLst/>
            <a:gdLst/>
            <a:ahLst/>
            <a:cxnLst/>
            <a:rect l="0" t="0" r="0" b="0"/>
            <a:pathLst>
              <a:path w="502854" h="518598">
                <a:moveTo>
                  <a:pt x="57150" y="39905"/>
                </a:moveTo>
                <a:lnTo>
                  <a:pt x="57150" y="45973"/>
                </a:lnTo>
                <a:lnTo>
                  <a:pt x="63218" y="61882"/>
                </a:lnTo>
                <a:lnTo>
                  <a:pt x="69583" y="75496"/>
                </a:lnTo>
                <a:lnTo>
                  <a:pt x="73058" y="82683"/>
                </a:lnTo>
                <a:lnTo>
                  <a:pt x="76645" y="95094"/>
                </a:lnTo>
                <a:lnTo>
                  <a:pt x="80306" y="110987"/>
                </a:lnTo>
                <a:lnTo>
                  <a:pt x="84017" y="129204"/>
                </a:lnTo>
                <a:lnTo>
                  <a:pt x="86492" y="143887"/>
                </a:lnTo>
                <a:lnTo>
                  <a:pt x="88141" y="156217"/>
                </a:lnTo>
                <a:lnTo>
                  <a:pt x="89241" y="166976"/>
                </a:lnTo>
                <a:lnTo>
                  <a:pt x="89974" y="176689"/>
                </a:lnTo>
                <a:lnTo>
                  <a:pt x="90462" y="185705"/>
                </a:lnTo>
                <a:lnTo>
                  <a:pt x="91005" y="202495"/>
                </a:lnTo>
                <a:lnTo>
                  <a:pt x="91246" y="218424"/>
                </a:lnTo>
                <a:lnTo>
                  <a:pt x="90041" y="233848"/>
                </a:lnTo>
                <a:lnTo>
                  <a:pt x="85315" y="278079"/>
                </a:lnTo>
                <a:lnTo>
                  <a:pt x="83546" y="299018"/>
                </a:lnTo>
                <a:lnTo>
                  <a:pt x="82367" y="318057"/>
                </a:lnTo>
                <a:lnTo>
                  <a:pt x="80708" y="358964"/>
                </a:lnTo>
                <a:lnTo>
                  <a:pt x="80320" y="374749"/>
                </a:lnTo>
                <a:lnTo>
                  <a:pt x="80147" y="390232"/>
                </a:lnTo>
                <a:lnTo>
                  <a:pt x="78832" y="400456"/>
                </a:lnTo>
                <a:lnTo>
                  <a:pt x="76685" y="412353"/>
                </a:lnTo>
                <a:lnTo>
                  <a:pt x="73983" y="425364"/>
                </a:lnTo>
                <a:lnTo>
                  <a:pt x="73452" y="440388"/>
                </a:lnTo>
                <a:lnTo>
                  <a:pt x="74368" y="456754"/>
                </a:lnTo>
                <a:lnTo>
                  <a:pt x="77502" y="486791"/>
                </a:lnTo>
                <a:lnTo>
                  <a:pt x="78895" y="504375"/>
                </a:lnTo>
                <a:lnTo>
                  <a:pt x="80536" y="509572"/>
                </a:lnTo>
                <a:lnTo>
                  <a:pt x="82901" y="513036"/>
                </a:lnTo>
                <a:lnTo>
                  <a:pt x="85747" y="515346"/>
                </a:lnTo>
                <a:lnTo>
                  <a:pt x="90184" y="516886"/>
                </a:lnTo>
                <a:lnTo>
                  <a:pt x="101889" y="518597"/>
                </a:lnTo>
                <a:lnTo>
                  <a:pt x="115557" y="515971"/>
                </a:lnTo>
                <a:lnTo>
                  <a:pt x="122758" y="513492"/>
                </a:lnTo>
                <a:lnTo>
                  <a:pt x="133909" y="511840"/>
                </a:lnTo>
                <a:lnTo>
                  <a:pt x="147692" y="510738"/>
                </a:lnTo>
                <a:lnTo>
                  <a:pt x="163232" y="510004"/>
                </a:lnTo>
                <a:lnTo>
                  <a:pt x="214363" y="509188"/>
                </a:lnTo>
                <a:lnTo>
                  <a:pt x="403524" y="508539"/>
                </a:lnTo>
                <a:lnTo>
                  <a:pt x="407446" y="507268"/>
                </a:lnTo>
                <a:lnTo>
                  <a:pt x="422232" y="497576"/>
                </a:lnTo>
                <a:lnTo>
                  <a:pt x="428777" y="485109"/>
                </a:lnTo>
                <a:lnTo>
                  <a:pt x="431867" y="472301"/>
                </a:lnTo>
                <a:lnTo>
                  <a:pt x="432691" y="465329"/>
                </a:lnTo>
                <a:lnTo>
                  <a:pt x="436994" y="454196"/>
                </a:lnTo>
                <a:lnTo>
                  <a:pt x="439919" y="449449"/>
                </a:lnTo>
                <a:lnTo>
                  <a:pt x="443170" y="437402"/>
                </a:lnTo>
                <a:lnTo>
                  <a:pt x="445884" y="423580"/>
                </a:lnTo>
                <a:lnTo>
                  <a:pt x="451324" y="408971"/>
                </a:lnTo>
                <a:lnTo>
                  <a:pt x="454588" y="394011"/>
                </a:lnTo>
                <a:lnTo>
                  <a:pt x="456038" y="378896"/>
                </a:lnTo>
                <a:lnTo>
                  <a:pt x="456684" y="363711"/>
                </a:lnTo>
                <a:lnTo>
                  <a:pt x="458125" y="357376"/>
                </a:lnTo>
                <a:lnTo>
                  <a:pt x="463115" y="346950"/>
                </a:lnTo>
                <a:lnTo>
                  <a:pt x="466179" y="334696"/>
                </a:lnTo>
                <a:lnTo>
                  <a:pt x="466996" y="327873"/>
                </a:lnTo>
                <a:lnTo>
                  <a:pt x="470079" y="311894"/>
                </a:lnTo>
                <a:lnTo>
                  <a:pt x="480280" y="263659"/>
                </a:lnTo>
                <a:lnTo>
                  <a:pt x="485287" y="244955"/>
                </a:lnTo>
                <a:lnTo>
                  <a:pt x="489895" y="231215"/>
                </a:lnTo>
                <a:lnTo>
                  <a:pt x="494236" y="220785"/>
                </a:lnTo>
                <a:lnTo>
                  <a:pt x="497131" y="211292"/>
                </a:lnTo>
                <a:lnTo>
                  <a:pt x="499060" y="202423"/>
                </a:lnTo>
                <a:lnTo>
                  <a:pt x="500347" y="193971"/>
                </a:lnTo>
                <a:lnTo>
                  <a:pt x="501205" y="184526"/>
                </a:lnTo>
                <a:lnTo>
                  <a:pt x="501776" y="174419"/>
                </a:lnTo>
                <a:lnTo>
                  <a:pt x="502581" y="148765"/>
                </a:lnTo>
                <a:lnTo>
                  <a:pt x="502853" y="128719"/>
                </a:lnTo>
                <a:lnTo>
                  <a:pt x="499503" y="117055"/>
                </a:lnTo>
                <a:lnTo>
                  <a:pt x="496832" y="110388"/>
                </a:lnTo>
                <a:lnTo>
                  <a:pt x="493781" y="105944"/>
                </a:lnTo>
                <a:lnTo>
                  <a:pt x="490477" y="102981"/>
                </a:lnTo>
                <a:lnTo>
                  <a:pt x="483420" y="98419"/>
                </a:lnTo>
                <a:lnTo>
                  <a:pt x="476050" y="92158"/>
                </a:lnTo>
                <a:lnTo>
                  <a:pt x="472306" y="89981"/>
                </a:lnTo>
                <a:lnTo>
                  <a:pt x="460970" y="85646"/>
                </a:lnTo>
                <a:lnTo>
                  <a:pt x="453372" y="80131"/>
                </a:lnTo>
                <a:lnTo>
                  <a:pt x="448298" y="78153"/>
                </a:lnTo>
                <a:lnTo>
                  <a:pt x="435887" y="75954"/>
                </a:lnTo>
                <a:lnTo>
                  <a:pt x="411744" y="71590"/>
                </a:lnTo>
                <a:lnTo>
                  <a:pt x="396416" y="68649"/>
                </a:lnTo>
                <a:lnTo>
                  <a:pt x="383657" y="66688"/>
                </a:lnTo>
                <a:lnTo>
                  <a:pt x="372611" y="65380"/>
                </a:lnTo>
                <a:lnTo>
                  <a:pt x="362707" y="64509"/>
                </a:lnTo>
                <a:lnTo>
                  <a:pt x="348316" y="60154"/>
                </a:lnTo>
                <a:lnTo>
                  <a:pt x="342700" y="57214"/>
                </a:lnTo>
                <a:lnTo>
                  <a:pt x="333877" y="55255"/>
                </a:lnTo>
                <a:lnTo>
                  <a:pt x="322914" y="53948"/>
                </a:lnTo>
                <a:lnTo>
                  <a:pt x="310526" y="53077"/>
                </a:lnTo>
                <a:lnTo>
                  <a:pt x="289988" y="52110"/>
                </a:lnTo>
                <a:lnTo>
                  <a:pt x="280955" y="51852"/>
                </a:lnTo>
                <a:lnTo>
                  <a:pt x="272393" y="50410"/>
                </a:lnTo>
                <a:lnTo>
                  <a:pt x="264146" y="48178"/>
                </a:lnTo>
                <a:lnTo>
                  <a:pt x="256107" y="45421"/>
                </a:lnTo>
                <a:lnTo>
                  <a:pt x="240401" y="42357"/>
                </a:lnTo>
                <a:lnTo>
                  <a:pt x="232658" y="41540"/>
                </a:lnTo>
                <a:lnTo>
                  <a:pt x="216065" y="37185"/>
                </a:lnTo>
                <a:lnTo>
                  <a:pt x="167148" y="22186"/>
                </a:lnTo>
                <a:lnTo>
                  <a:pt x="145723" y="16663"/>
                </a:lnTo>
                <a:lnTo>
                  <a:pt x="127628" y="12980"/>
                </a:lnTo>
                <a:lnTo>
                  <a:pt x="111755" y="10525"/>
                </a:lnTo>
                <a:lnTo>
                  <a:pt x="97363" y="7619"/>
                </a:lnTo>
                <a:lnTo>
                  <a:pt x="83959" y="4411"/>
                </a:lnTo>
                <a:lnTo>
                  <a:pt x="71212" y="1003"/>
                </a:lnTo>
                <a:lnTo>
                  <a:pt x="60175" y="0"/>
                </a:lnTo>
                <a:lnTo>
                  <a:pt x="50276" y="602"/>
                </a:lnTo>
                <a:lnTo>
                  <a:pt x="28275" y="4625"/>
                </a:lnTo>
                <a:lnTo>
                  <a:pt x="18493" y="11949"/>
                </a:lnTo>
                <a:lnTo>
                  <a:pt x="0" y="2847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Corresponding angles</a:t>
            </a:r>
            <a:endParaRPr lang="en-US" dirty="0"/>
          </a:p>
        </p:txBody>
      </p:sp>
      <p:sp>
        <p:nvSpPr>
          <p:cNvPr id="3" name="Content Placeholder 2"/>
          <p:cNvSpPr>
            <a:spLocks noGrp="1"/>
          </p:cNvSpPr>
          <p:nvPr>
            <p:ph idx="1"/>
          </p:nvPr>
        </p:nvSpPr>
        <p:spPr>
          <a:xfrm>
            <a:off x="457200" y="1600200"/>
            <a:ext cx="4648200" cy="4572000"/>
          </a:xfrm>
        </p:spPr>
        <p:txBody>
          <a:bodyPr/>
          <a:lstStyle/>
          <a:p>
            <a:r>
              <a:rPr lang="en-US" dirty="0" smtClean="0"/>
              <a:t>Corresponding angles are two angles in corresponding positions relative to the two lines.</a:t>
            </a:r>
          </a:p>
          <a:p>
            <a:r>
              <a:rPr lang="en-US" dirty="0" smtClean="0"/>
              <a:t>There are four pairs of corresponding angles.</a:t>
            </a:r>
          </a:p>
          <a:p>
            <a:endParaRPr lang="en-US" dirty="0"/>
          </a:p>
        </p:txBody>
      </p:sp>
      <p:pic>
        <p:nvPicPr>
          <p:cNvPr id="4" name="Picture 2"/>
          <p:cNvPicPr>
            <a:picLocks noChangeAspect="1" noChangeArrowheads="1"/>
          </p:cNvPicPr>
          <p:nvPr/>
        </p:nvPicPr>
        <p:blipFill>
          <a:blip r:embed="rId3"/>
          <a:srcRect/>
          <a:stretch>
            <a:fillRect/>
          </a:stretch>
        </p:blipFill>
        <p:spPr bwMode="auto">
          <a:xfrm>
            <a:off x="4953000" y="1905000"/>
            <a:ext cx="3895266" cy="3467100"/>
          </a:xfrm>
          <a:prstGeom prst="rect">
            <a:avLst/>
          </a:prstGeom>
          <a:noFill/>
          <a:ln w="9525">
            <a:noFill/>
            <a:miter lim="800000"/>
            <a:headEnd/>
            <a:tailEnd/>
          </a:ln>
          <a:effectLst/>
        </p:spPr>
      </p:pic>
      <p:sp>
        <p:nvSpPr>
          <p:cNvPr id="5" name="SMARTPenAnnotation144"/>
          <p:cNvSpPr/>
          <p:nvPr/>
        </p:nvSpPr>
        <p:spPr>
          <a:xfrm>
            <a:off x="6858055" y="2366552"/>
            <a:ext cx="239887" cy="319357"/>
          </a:xfrm>
          <a:custGeom>
            <a:avLst/>
            <a:gdLst/>
            <a:ahLst/>
            <a:cxnLst/>
            <a:rect l="0" t="0" r="0" b="0"/>
            <a:pathLst>
              <a:path w="239887" h="319357">
                <a:moveTo>
                  <a:pt x="57095" y="10887"/>
                </a:moveTo>
                <a:lnTo>
                  <a:pt x="37412" y="10887"/>
                </a:lnTo>
                <a:lnTo>
                  <a:pt x="32260" y="14274"/>
                </a:lnTo>
                <a:lnTo>
                  <a:pt x="29109" y="16955"/>
                </a:lnTo>
                <a:lnTo>
                  <a:pt x="27007" y="22552"/>
                </a:lnTo>
                <a:lnTo>
                  <a:pt x="25606" y="30094"/>
                </a:lnTo>
                <a:lnTo>
                  <a:pt x="24672" y="38932"/>
                </a:lnTo>
                <a:lnTo>
                  <a:pt x="22780" y="46094"/>
                </a:lnTo>
                <a:lnTo>
                  <a:pt x="20249" y="52138"/>
                </a:lnTo>
                <a:lnTo>
                  <a:pt x="17290" y="57438"/>
                </a:lnTo>
                <a:lnTo>
                  <a:pt x="14048" y="64781"/>
                </a:lnTo>
                <a:lnTo>
                  <a:pt x="10617" y="73487"/>
                </a:lnTo>
                <a:lnTo>
                  <a:pt x="7060" y="83100"/>
                </a:lnTo>
                <a:lnTo>
                  <a:pt x="4688" y="90779"/>
                </a:lnTo>
                <a:lnTo>
                  <a:pt x="3107" y="97169"/>
                </a:lnTo>
                <a:lnTo>
                  <a:pt x="2053" y="102698"/>
                </a:lnTo>
                <a:lnTo>
                  <a:pt x="1350" y="108925"/>
                </a:lnTo>
                <a:lnTo>
                  <a:pt x="882" y="115616"/>
                </a:lnTo>
                <a:lnTo>
                  <a:pt x="568" y="122616"/>
                </a:lnTo>
                <a:lnTo>
                  <a:pt x="0" y="234615"/>
                </a:lnTo>
                <a:lnTo>
                  <a:pt x="1251" y="250209"/>
                </a:lnTo>
                <a:lnTo>
                  <a:pt x="3356" y="263146"/>
                </a:lnTo>
                <a:lnTo>
                  <a:pt x="9791" y="290022"/>
                </a:lnTo>
                <a:lnTo>
                  <a:pt x="14058" y="297084"/>
                </a:lnTo>
                <a:lnTo>
                  <a:pt x="21077" y="305898"/>
                </a:lnTo>
                <a:lnTo>
                  <a:pt x="22923" y="306621"/>
                </a:lnTo>
                <a:lnTo>
                  <a:pt x="28361" y="307425"/>
                </a:lnTo>
                <a:lnTo>
                  <a:pt x="35011" y="307782"/>
                </a:lnTo>
                <a:lnTo>
                  <a:pt x="38562" y="307877"/>
                </a:lnTo>
                <a:lnTo>
                  <a:pt x="42199" y="309211"/>
                </a:lnTo>
                <a:lnTo>
                  <a:pt x="49628" y="314079"/>
                </a:lnTo>
                <a:lnTo>
                  <a:pt x="53386" y="315885"/>
                </a:lnTo>
                <a:lnTo>
                  <a:pt x="57163" y="317089"/>
                </a:lnTo>
                <a:lnTo>
                  <a:pt x="60950" y="317892"/>
                </a:lnTo>
                <a:lnTo>
                  <a:pt x="66015" y="318427"/>
                </a:lnTo>
                <a:lnTo>
                  <a:pt x="71932" y="318784"/>
                </a:lnTo>
                <a:lnTo>
                  <a:pt x="85279" y="319180"/>
                </a:lnTo>
                <a:lnTo>
                  <a:pt x="99677" y="319356"/>
                </a:lnTo>
                <a:lnTo>
                  <a:pt x="107074" y="318133"/>
                </a:lnTo>
                <a:lnTo>
                  <a:pt x="114544" y="316048"/>
                </a:lnTo>
                <a:lnTo>
                  <a:pt x="122063" y="313388"/>
                </a:lnTo>
                <a:lnTo>
                  <a:pt x="128347" y="310344"/>
                </a:lnTo>
                <a:lnTo>
                  <a:pt x="133807" y="307045"/>
                </a:lnTo>
                <a:lnTo>
                  <a:pt x="138716" y="303576"/>
                </a:lnTo>
                <a:lnTo>
                  <a:pt x="144529" y="299993"/>
                </a:lnTo>
                <a:lnTo>
                  <a:pt x="150944" y="296335"/>
                </a:lnTo>
                <a:lnTo>
                  <a:pt x="157761" y="292625"/>
                </a:lnTo>
                <a:lnTo>
                  <a:pt x="164846" y="286343"/>
                </a:lnTo>
                <a:lnTo>
                  <a:pt x="172109" y="278344"/>
                </a:lnTo>
                <a:lnTo>
                  <a:pt x="179490" y="269202"/>
                </a:lnTo>
                <a:lnTo>
                  <a:pt x="185682" y="263107"/>
                </a:lnTo>
                <a:lnTo>
                  <a:pt x="191079" y="259044"/>
                </a:lnTo>
                <a:lnTo>
                  <a:pt x="195947" y="256335"/>
                </a:lnTo>
                <a:lnTo>
                  <a:pt x="200463" y="253259"/>
                </a:lnTo>
                <a:lnTo>
                  <a:pt x="204744" y="249939"/>
                </a:lnTo>
                <a:lnTo>
                  <a:pt x="208867" y="246455"/>
                </a:lnTo>
                <a:lnTo>
                  <a:pt x="211616" y="242862"/>
                </a:lnTo>
                <a:lnTo>
                  <a:pt x="214671" y="235484"/>
                </a:lnTo>
                <a:lnTo>
                  <a:pt x="218026" y="227928"/>
                </a:lnTo>
                <a:lnTo>
                  <a:pt x="228526" y="205987"/>
                </a:lnTo>
                <a:lnTo>
                  <a:pt x="232343" y="196834"/>
                </a:lnTo>
                <a:lnTo>
                  <a:pt x="234887" y="189462"/>
                </a:lnTo>
                <a:lnTo>
                  <a:pt x="236583" y="183277"/>
                </a:lnTo>
                <a:lnTo>
                  <a:pt x="237714" y="177884"/>
                </a:lnTo>
                <a:lnTo>
                  <a:pt x="238969" y="168505"/>
                </a:lnTo>
                <a:lnTo>
                  <a:pt x="239528" y="160103"/>
                </a:lnTo>
                <a:lnTo>
                  <a:pt x="239676" y="156084"/>
                </a:lnTo>
                <a:lnTo>
                  <a:pt x="239886" y="132225"/>
                </a:lnTo>
                <a:lnTo>
                  <a:pt x="238645" y="120989"/>
                </a:lnTo>
                <a:lnTo>
                  <a:pt x="236549" y="108419"/>
                </a:lnTo>
                <a:lnTo>
                  <a:pt x="233881" y="94958"/>
                </a:lnTo>
                <a:lnTo>
                  <a:pt x="232102" y="84715"/>
                </a:lnTo>
                <a:lnTo>
                  <a:pt x="230916" y="76616"/>
                </a:lnTo>
                <a:lnTo>
                  <a:pt x="230126" y="69946"/>
                </a:lnTo>
                <a:lnTo>
                  <a:pt x="228329" y="64230"/>
                </a:lnTo>
                <a:lnTo>
                  <a:pt x="222946" y="54492"/>
                </a:lnTo>
                <a:lnTo>
                  <a:pt x="219732" y="48847"/>
                </a:lnTo>
                <a:lnTo>
                  <a:pt x="212774" y="35802"/>
                </a:lnTo>
                <a:lnTo>
                  <a:pt x="207871" y="30037"/>
                </a:lnTo>
                <a:lnTo>
                  <a:pt x="202062" y="24924"/>
                </a:lnTo>
                <a:lnTo>
                  <a:pt x="186625" y="13660"/>
                </a:lnTo>
                <a:lnTo>
                  <a:pt x="182818" y="11466"/>
                </a:lnTo>
                <a:lnTo>
                  <a:pt x="171815" y="5641"/>
                </a:lnTo>
                <a:lnTo>
                  <a:pt x="166595" y="3580"/>
                </a:lnTo>
                <a:lnTo>
                  <a:pt x="161845" y="2206"/>
                </a:lnTo>
                <a:lnTo>
                  <a:pt x="157408" y="1290"/>
                </a:lnTo>
                <a:lnTo>
                  <a:pt x="153180" y="679"/>
                </a:lnTo>
                <a:lnTo>
                  <a:pt x="149092" y="272"/>
                </a:lnTo>
                <a:lnTo>
                  <a:pt x="145096" y="0"/>
                </a:lnTo>
                <a:lnTo>
                  <a:pt x="141162" y="1089"/>
                </a:lnTo>
                <a:lnTo>
                  <a:pt x="137269" y="3085"/>
                </a:lnTo>
                <a:lnTo>
                  <a:pt x="133405" y="5686"/>
                </a:lnTo>
                <a:lnTo>
                  <a:pt x="127018" y="8690"/>
                </a:lnTo>
                <a:lnTo>
                  <a:pt x="118950" y="11962"/>
                </a:lnTo>
                <a:lnTo>
                  <a:pt x="109762" y="15414"/>
                </a:lnTo>
                <a:lnTo>
                  <a:pt x="102366" y="17715"/>
                </a:lnTo>
                <a:lnTo>
                  <a:pt x="96165" y="19249"/>
                </a:lnTo>
                <a:lnTo>
                  <a:pt x="90762" y="20272"/>
                </a:lnTo>
                <a:lnTo>
                  <a:pt x="84619" y="22224"/>
                </a:lnTo>
                <a:lnTo>
                  <a:pt x="77985" y="24795"/>
                </a:lnTo>
                <a:lnTo>
                  <a:pt x="71022" y="27779"/>
                </a:lnTo>
                <a:lnTo>
                  <a:pt x="65109" y="31039"/>
                </a:lnTo>
                <a:lnTo>
                  <a:pt x="59897" y="34482"/>
                </a:lnTo>
                <a:lnTo>
                  <a:pt x="55153" y="38047"/>
                </a:lnTo>
                <a:lnTo>
                  <a:pt x="49451" y="42964"/>
                </a:lnTo>
                <a:lnTo>
                  <a:pt x="43109" y="48782"/>
                </a:lnTo>
                <a:lnTo>
                  <a:pt x="22804" y="6803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45"/>
          <p:cNvSpPr/>
          <p:nvPr/>
        </p:nvSpPr>
        <p:spPr>
          <a:xfrm>
            <a:off x="6004592" y="4091999"/>
            <a:ext cx="303133" cy="386774"/>
          </a:xfrm>
          <a:custGeom>
            <a:avLst/>
            <a:gdLst/>
            <a:ahLst/>
            <a:cxnLst/>
            <a:rect l="0" t="0" r="0" b="0"/>
            <a:pathLst>
              <a:path w="303133" h="386774">
                <a:moveTo>
                  <a:pt x="179037" y="34230"/>
                </a:moveTo>
                <a:lnTo>
                  <a:pt x="160834" y="40298"/>
                </a:lnTo>
                <a:lnTo>
                  <a:pt x="154202" y="42086"/>
                </a:lnTo>
                <a:lnTo>
                  <a:pt x="148511" y="43277"/>
                </a:lnTo>
                <a:lnTo>
                  <a:pt x="136319" y="45190"/>
                </a:lnTo>
                <a:lnTo>
                  <a:pt x="131264" y="48838"/>
                </a:lnTo>
                <a:lnTo>
                  <a:pt x="123515" y="55963"/>
                </a:lnTo>
                <a:lnTo>
                  <a:pt x="96686" y="82358"/>
                </a:lnTo>
                <a:lnTo>
                  <a:pt x="88250" y="94144"/>
                </a:lnTo>
                <a:lnTo>
                  <a:pt x="84223" y="100843"/>
                </a:lnTo>
                <a:lnTo>
                  <a:pt x="78998" y="107849"/>
                </a:lnTo>
                <a:lnTo>
                  <a:pt x="72975" y="115059"/>
                </a:lnTo>
                <a:lnTo>
                  <a:pt x="66419" y="122406"/>
                </a:lnTo>
                <a:lnTo>
                  <a:pt x="60778" y="129844"/>
                </a:lnTo>
                <a:lnTo>
                  <a:pt x="55748" y="137343"/>
                </a:lnTo>
                <a:lnTo>
                  <a:pt x="51125" y="144882"/>
                </a:lnTo>
                <a:lnTo>
                  <a:pt x="42601" y="156645"/>
                </a:lnTo>
                <a:lnTo>
                  <a:pt x="38550" y="161560"/>
                </a:lnTo>
                <a:lnTo>
                  <a:pt x="34579" y="168647"/>
                </a:lnTo>
                <a:lnTo>
                  <a:pt x="30662" y="177182"/>
                </a:lnTo>
                <a:lnTo>
                  <a:pt x="9182" y="230390"/>
                </a:lnTo>
                <a:lnTo>
                  <a:pt x="4840" y="243744"/>
                </a:lnTo>
                <a:lnTo>
                  <a:pt x="1946" y="255186"/>
                </a:lnTo>
                <a:lnTo>
                  <a:pt x="17" y="265354"/>
                </a:lnTo>
                <a:lnTo>
                  <a:pt x="0" y="274673"/>
                </a:lnTo>
                <a:lnTo>
                  <a:pt x="1259" y="283426"/>
                </a:lnTo>
                <a:lnTo>
                  <a:pt x="3369" y="291801"/>
                </a:lnTo>
                <a:lnTo>
                  <a:pt x="4775" y="298654"/>
                </a:lnTo>
                <a:lnTo>
                  <a:pt x="6337" y="309655"/>
                </a:lnTo>
                <a:lnTo>
                  <a:pt x="8024" y="314367"/>
                </a:lnTo>
                <a:lnTo>
                  <a:pt x="13285" y="322989"/>
                </a:lnTo>
                <a:lnTo>
                  <a:pt x="16470" y="331054"/>
                </a:lnTo>
                <a:lnTo>
                  <a:pt x="17319" y="334983"/>
                </a:lnTo>
                <a:lnTo>
                  <a:pt x="21649" y="342735"/>
                </a:lnTo>
                <a:lnTo>
                  <a:pt x="27807" y="350413"/>
                </a:lnTo>
                <a:lnTo>
                  <a:pt x="34778" y="358059"/>
                </a:lnTo>
                <a:lnTo>
                  <a:pt x="39684" y="361877"/>
                </a:lnTo>
                <a:lnTo>
                  <a:pt x="45495" y="365691"/>
                </a:lnTo>
                <a:lnTo>
                  <a:pt x="51910" y="369504"/>
                </a:lnTo>
                <a:lnTo>
                  <a:pt x="57456" y="372046"/>
                </a:lnTo>
                <a:lnTo>
                  <a:pt x="62423" y="373741"/>
                </a:lnTo>
                <a:lnTo>
                  <a:pt x="67004" y="374871"/>
                </a:lnTo>
                <a:lnTo>
                  <a:pt x="73869" y="376894"/>
                </a:lnTo>
                <a:lnTo>
                  <a:pt x="91656" y="382529"/>
                </a:lnTo>
                <a:lnTo>
                  <a:pt x="103003" y="384539"/>
                </a:lnTo>
                <a:lnTo>
                  <a:pt x="115648" y="385880"/>
                </a:lnTo>
                <a:lnTo>
                  <a:pt x="129158" y="386773"/>
                </a:lnTo>
                <a:lnTo>
                  <a:pt x="139434" y="386099"/>
                </a:lnTo>
                <a:lnTo>
                  <a:pt x="147555" y="384380"/>
                </a:lnTo>
                <a:lnTo>
                  <a:pt x="154239" y="381963"/>
                </a:lnTo>
                <a:lnTo>
                  <a:pt x="161235" y="379082"/>
                </a:lnTo>
                <a:lnTo>
                  <a:pt x="168440" y="375892"/>
                </a:lnTo>
                <a:lnTo>
                  <a:pt x="175782" y="372495"/>
                </a:lnTo>
                <a:lnTo>
                  <a:pt x="183218" y="367690"/>
                </a:lnTo>
                <a:lnTo>
                  <a:pt x="190714" y="361947"/>
                </a:lnTo>
                <a:lnTo>
                  <a:pt x="198252" y="355578"/>
                </a:lnTo>
                <a:lnTo>
                  <a:pt x="204547" y="351332"/>
                </a:lnTo>
                <a:lnTo>
                  <a:pt x="210014" y="348502"/>
                </a:lnTo>
                <a:lnTo>
                  <a:pt x="214929" y="346614"/>
                </a:lnTo>
                <a:lnTo>
                  <a:pt x="219475" y="342816"/>
                </a:lnTo>
                <a:lnTo>
                  <a:pt x="227913" y="331823"/>
                </a:lnTo>
                <a:lnTo>
                  <a:pt x="231941" y="327875"/>
                </a:lnTo>
                <a:lnTo>
                  <a:pt x="235896" y="325244"/>
                </a:lnTo>
                <a:lnTo>
                  <a:pt x="239803" y="323490"/>
                </a:lnTo>
                <a:lnTo>
                  <a:pt x="242408" y="321050"/>
                </a:lnTo>
                <a:lnTo>
                  <a:pt x="244145" y="318153"/>
                </a:lnTo>
                <a:lnTo>
                  <a:pt x="245303" y="314952"/>
                </a:lnTo>
                <a:lnTo>
                  <a:pt x="249975" y="308009"/>
                </a:lnTo>
                <a:lnTo>
                  <a:pt x="256285" y="300690"/>
                </a:lnTo>
                <a:lnTo>
                  <a:pt x="263323" y="293203"/>
                </a:lnTo>
                <a:lnTo>
                  <a:pt x="274425" y="281849"/>
                </a:lnTo>
                <a:lnTo>
                  <a:pt x="276919" y="276779"/>
                </a:lnTo>
                <a:lnTo>
                  <a:pt x="278583" y="270860"/>
                </a:lnTo>
                <a:lnTo>
                  <a:pt x="279691" y="264373"/>
                </a:lnTo>
                <a:lnTo>
                  <a:pt x="284309" y="253780"/>
                </a:lnTo>
                <a:lnTo>
                  <a:pt x="289324" y="244838"/>
                </a:lnTo>
                <a:lnTo>
                  <a:pt x="291554" y="236630"/>
                </a:lnTo>
                <a:lnTo>
                  <a:pt x="292545" y="225363"/>
                </a:lnTo>
                <a:lnTo>
                  <a:pt x="292809" y="218802"/>
                </a:lnTo>
                <a:lnTo>
                  <a:pt x="294256" y="213158"/>
                </a:lnTo>
                <a:lnTo>
                  <a:pt x="299249" y="203501"/>
                </a:lnTo>
                <a:lnTo>
                  <a:pt x="302314" y="194975"/>
                </a:lnTo>
                <a:lnTo>
                  <a:pt x="303132" y="190924"/>
                </a:lnTo>
                <a:lnTo>
                  <a:pt x="300654" y="179649"/>
                </a:lnTo>
                <a:lnTo>
                  <a:pt x="298215" y="173086"/>
                </a:lnTo>
                <a:lnTo>
                  <a:pt x="295506" y="162407"/>
                </a:lnTo>
                <a:lnTo>
                  <a:pt x="294301" y="152158"/>
                </a:lnTo>
                <a:lnTo>
                  <a:pt x="293980" y="145869"/>
                </a:lnTo>
                <a:lnTo>
                  <a:pt x="293766" y="139136"/>
                </a:lnTo>
                <a:lnTo>
                  <a:pt x="291083" y="128298"/>
                </a:lnTo>
                <a:lnTo>
                  <a:pt x="286754" y="114722"/>
                </a:lnTo>
                <a:lnTo>
                  <a:pt x="281328" y="99321"/>
                </a:lnTo>
                <a:lnTo>
                  <a:pt x="277712" y="87785"/>
                </a:lnTo>
                <a:lnTo>
                  <a:pt x="275300" y="78823"/>
                </a:lnTo>
                <a:lnTo>
                  <a:pt x="271430" y="61383"/>
                </a:lnTo>
                <a:lnTo>
                  <a:pt x="264128" y="52225"/>
                </a:lnTo>
                <a:lnTo>
                  <a:pt x="253686" y="40958"/>
                </a:lnTo>
                <a:lnTo>
                  <a:pt x="240666" y="27475"/>
                </a:lnTo>
                <a:lnTo>
                  <a:pt x="232675" y="19375"/>
                </a:lnTo>
                <a:lnTo>
                  <a:pt x="227496" y="15437"/>
                </a:lnTo>
                <a:lnTo>
                  <a:pt x="221503" y="11541"/>
                </a:lnTo>
                <a:lnTo>
                  <a:pt x="214967" y="7674"/>
                </a:lnTo>
                <a:lnTo>
                  <a:pt x="209341" y="5096"/>
                </a:lnTo>
                <a:lnTo>
                  <a:pt x="204320" y="3378"/>
                </a:lnTo>
                <a:lnTo>
                  <a:pt x="195354" y="1468"/>
                </a:lnTo>
                <a:lnTo>
                  <a:pt x="187135" y="620"/>
                </a:lnTo>
                <a:lnTo>
                  <a:pt x="181896" y="393"/>
                </a:lnTo>
                <a:lnTo>
                  <a:pt x="163657" y="74"/>
                </a:lnTo>
                <a:lnTo>
                  <a:pt x="153999" y="0"/>
                </a:lnTo>
                <a:lnTo>
                  <a:pt x="149645" y="1250"/>
                </a:lnTo>
                <a:lnTo>
                  <a:pt x="141420" y="6026"/>
                </a:lnTo>
                <a:lnTo>
                  <a:pt x="133532" y="8995"/>
                </a:lnTo>
                <a:lnTo>
                  <a:pt x="121887" y="1137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46"/>
          <p:cNvSpPr/>
          <p:nvPr/>
        </p:nvSpPr>
        <p:spPr>
          <a:xfrm>
            <a:off x="6481014" y="4023359"/>
            <a:ext cx="256399" cy="308414"/>
          </a:xfrm>
          <a:custGeom>
            <a:avLst/>
            <a:gdLst/>
            <a:ahLst/>
            <a:cxnLst/>
            <a:rect l="0" t="0" r="0" b="0"/>
            <a:pathLst>
              <a:path w="256399" h="308414">
                <a:moveTo>
                  <a:pt x="159816" y="0"/>
                </a:moveTo>
                <a:lnTo>
                  <a:pt x="141612" y="0"/>
                </a:lnTo>
                <a:lnTo>
                  <a:pt x="134980" y="1270"/>
                </a:lnTo>
                <a:lnTo>
                  <a:pt x="129288" y="3387"/>
                </a:lnTo>
                <a:lnTo>
                  <a:pt x="117097" y="9842"/>
                </a:lnTo>
                <a:lnTo>
                  <a:pt x="112042" y="14111"/>
                </a:lnTo>
                <a:lnTo>
                  <a:pt x="105563" y="20242"/>
                </a:lnTo>
                <a:lnTo>
                  <a:pt x="75960" y="49577"/>
                </a:lnTo>
                <a:lnTo>
                  <a:pt x="73432" y="53372"/>
                </a:lnTo>
                <a:lnTo>
                  <a:pt x="70623" y="60974"/>
                </a:lnTo>
                <a:lnTo>
                  <a:pt x="66063" y="68590"/>
                </a:lnTo>
                <a:lnTo>
                  <a:pt x="59214" y="78747"/>
                </a:lnTo>
                <a:lnTo>
                  <a:pt x="50839" y="90598"/>
                </a:lnTo>
                <a:lnTo>
                  <a:pt x="43984" y="101039"/>
                </a:lnTo>
                <a:lnTo>
                  <a:pt x="38144" y="110539"/>
                </a:lnTo>
                <a:lnTo>
                  <a:pt x="32982" y="119413"/>
                </a:lnTo>
                <a:lnTo>
                  <a:pt x="28270" y="129139"/>
                </a:lnTo>
                <a:lnTo>
                  <a:pt x="23858" y="139433"/>
                </a:lnTo>
                <a:lnTo>
                  <a:pt x="19647" y="150105"/>
                </a:lnTo>
                <a:lnTo>
                  <a:pt x="15570" y="159760"/>
                </a:lnTo>
                <a:lnTo>
                  <a:pt x="7653" y="177262"/>
                </a:lnTo>
                <a:lnTo>
                  <a:pt x="5034" y="185485"/>
                </a:lnTo>
                <a:lnTo>
                  <a:pt x="3288" y="193506"/>
                </a:lnTo>
                <a:lnTo>
                  <a:pt x="2124" y="201395"/>
                </a:lnTo>
                <a:lnTo>
                  <a:pt x="1348" y="209193"/>
                </a:lnTo>
                <a:lnTo>
                  <a:pt x="830" y="216932"/>
                </a:lnTo>
                <a:lnTo>
                  <a:pt x="485" y="224632"/>
                </a:lnTo>
                <a:lnTo>
                  <a:pt x="102" y="239960"/>
                </a:lnTo>
                <a:lnTo>
                  <a:pt x="0" y="247603"/>
                </a:lnTo>
                <a:lnTo>
                  <a:pt x="1202" y="252699"/>
                </a:lnTo>
                <a:lnTo>
                  <a:pt x="3273" y="256096"/>
                </a:lnTo>
                <a:lnTo>
                  <a:pt x="5924" y="258361"/>
                </a:lnTo>
                <a:lnTo>
                  <a:pt x="7691" y="261141"/>
                </a:lnTo>
                <a:lnTo>
                  <a:pt x="9654" y="267616"/>
                </a:lnTo>
                <a:lnTo>
                  <a:pt x="13914" y="274727"/>
                </a:lnTo>
                <a:lnTo>
                  <a:pt x="20040" y="282121"/>
                </a:lnTo>
                <a:lnTo>
                  <a:pt x="26997" y="289641"/>
                </a:lnTo>
                <a:lnTo>
                  <a:pt x="31900" y="293424"/>
                </a:lnTo>
                <a:lnTo>
                  <a:pt x="37709" y="297216"/>
                </a:lnTo>
                <a:lnTo>
                  <a:pt x="53146" y="306360"/>
                </a:lnTo>
                <a:lnTo>
                  <a:pt x="56952" y="307110"/>
                </a:lnTo>
                <a:lnTo>
                  <a:pt x="62030" y="307610"/>
                </a:lnTo>
                <a:lnTo>
                  <a:pt x="73175" y="308166"/>
                </a:lnTo>
                <a:lnTo>
                  <a:pt x="82362" y="308413"/>
                </a:lnTo>
                <a:lnTo>
                  <a:pt x="87860" y="307209"/>
                </a:lnTo>
                <a:lnTo>
                  <a:pt x="94065" y="305136"/>
                </a:lnTo>
                <a:lnTo>
                  <a:pt x="100742" y="302484"/>
                </a:lnTo>
                <a:lnTo>
                  <a:pt x="106463" y="300716"/>
                </a:lnTo>
                <a:lnTo>
                  <a:pt x="111547" y="299538"/>
                </a:lnTo>
                <a:lnTo>
                  <a:pt x="116207" y="298752"/>
                </a:lnTo>
                <a:lnTo>
                  <a:pt x="121853" y="296958"/>
                </a:lnTo>
                <a:lnTo>
                  <a:pt x="128157" y="294492"/>
                </a:lnTo>
                <a:lnTo>
                  <a:pt x="134900" y="291578"/>
                </a:lnTo>
                <a:lnTo>
                  <a:pt x="140666" y="288366"/>
                </a:lnTo>
                <a:lnTo>
                  <a:pt x="145779" y="284954"/>
                </a:lnTo>
                <a:lnTo>
                  <a:pt x="150457" y="281410"/>
                </a:lnTo>
                <a:lnTo>
                  <a:pt x="154847" y="277776"/>
                </a:lnTo>
                <a:lnTo>
                  <a:pt x="159043" y="274085"/>
                </a:lnTo>
                <a:lnTo>
                  <a:pt x="163110" y="270353"/>
                </a:lnTo>
                <a:lnTo>
                  <a:pt x="168362" y="266596"/>
                </a:lnTo>
                <a:lnTo>
                  <a:pt x="174403" y="262821"/>
                </a:lnTo>
                <a:lnTo>
                  <a:pt x="180970" y="259034"/>
                </a:lnTo>
                <a:lnTo>
                  <a:pt x="186619" y="255239"/>
                </a:lnTo>
                <a:lnTo>
                  <a:pt x="191655" y="251440"/>
                </a:lnTo>
                <a:lnTo>
                  <a:pt x="196281" y="247637"/>
                </a:lnTo>
                <a:lnTo>
                  <a:pt x="201906" y="241291"/>
                </a:lnTo>
                <a:lnTo>
                  <a:pt x="208197" y="233251"/>
                </a:lnTo>
                <a:lnTo>
                  <a:pt x="214929" y="224081"/>
                </a:lnTo>
                <a:lnTo>
                  <a:pt x="219418" y="216698"/>
                </a:lnTo>
                <a:lnTo>
                  <a:pt x="222410" y="210505"/>
                </a:lnTo>
                <a:lnTo>
                  <a:pt x="224406" y="205107"/>
                </a:lnTo>
                <a:lnTo>
                  <a:pt x="230009" y="195722"/>
                </a:lnTo>
                <a:lnTo>
                  <a:pt x="233281" y="191441"/>
                </a:lnTo>
                <a:lnTo>
                  <a:pt x="236733" y="184778"/>
                </a:lnTo>
                <a:lnTo>
                  <a:pt x="240303" y="176525"/>
                </a:lnTo>
                <a:lnTo>
                  <a:pt x="243954" y="167214"/>
                </a:lnTo>
                <a:lnTo>
                  <a:pt x="247658" y="155926"/>
                </a:lnTo>
                <a:lnTo>
                  <a:pt x="251397" y="143321"/>
                </a:lnTo>
                <a:lnTo>
                  <a:pt x="255160" y="129837"/>
                </a:lnTo>
                <a:lnTo>
                  <a:pt x="256398" y="119578"/>
                </a:lnTo>
                <a:lnTo>
                  <a:pt x="255954" y="111469"/>
                </a:lnTo>
                <a:lnTo>
                  <a:pt x="254388" y="104793"/>
                </a:lnTo>
                <a:lnTo>
                  <a:pt x="252074" y="96532"/>
                </a:lnTo>
                <a:lnTo>
                  <a:pt x="246116" y="77193"/>
                </a:lnTo>
                <a:lnTo>
                  <a:pt x="242750" y="69243"/>
                </a:lnTo>
                <a:lnTo>
                  <a:pt x="239234" y="62672"/>
                </a:lnTo>
                <a:lnTo>
                  <a:pt x="235621" y="57021"/>
                </a:lnTo>
                <a:lnTo>
                  <a:pt x="231943" y="50714"/>
                </a:lnTo>
                <a:lnTo>
                  <a:pt x="228220" y="43970"/>
                </a:lnTo>
                <a:lnTo>
                  <a:pt x="224469" y="36933"/>
                </a:lnTo>
                <a:lnTo>
                  <a:pt x="219428" y="30972"/>
                </a:lnTo>
                <a:lnTo>
                  <a:pt x="213526" y="25728"/>
                </a:lnTo>
                <a:lnTo>
                  <a:pt x="207052" y="20963"/>
                </a:lnTo>
                <a:lnTo>
                  <a:pt x="201468" y="17785"/>
                </a:lnTo>
                <a:lnTo>
                  <a:pt x="196473" y="15667"/>
                </a:lnTo>
                <a:lnTo>
                  <a:pt x="191874" y="14255"/>
                </a:lnTo>
                <a:lnTo>
                  <a:pt x="187538" y="13313"/>
                </a:lnTo>
                <a:lnTo>
                  <a:pt x="183377" y="12686"/>
                </a:lnTo>
                <a:lnTo>
                  <a:pt x="175367" y="11988"/>
                </a:lnTo>
                <a:lnTo>
                  <a:pt x="167573" y="11678"/>
                </a:lnTo>
                <a:lnTo>
                  <a:pt x="164988" y="10326"/>
                </a:lnTo>
                <a:lnTo>
                  <a:pt x="163264" y="8154"/>
                </a:lnTo>
                <a:lnTo>
                  <a:pt x="162114" y="5436"/>
                </a:lnTo>
                <a:lnTo>
                  <a:pt x="158808" y="3624"/>
                </a:lnTo>
                <a:lnTo>
                  <a:pt x="154064" y="2416"/>
                </a:lnTo>
                <a:lnTo>
                  <a:pt x="148361" y="1611"/>
                </a:lnTo>
                <a:lnTo>
                  <a:pt x="143289" y="1074"/>
                </a:lnTo>
                <a:lnTo>
                  <a:pt x="138638" y="716"/>
                </a:lnTo>
                <a:lnTo>
                  <a:pt x="125526"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47"/>
          <p:cNvSpPr/>
          <p:nvPr/>
        </p:nvSpPr>
        <p:spPr>
          <a:xfrm>
            <a:off x="7212387" y="2434589"/>
            <a:ext cx="239915" cy="308019"/>
          </a:xfrm>
          <a:custGeom>
            <a:avLst/>
            <a:gdLst/>
            <a:ahLst/>
            <a:cxnLst/>
            <a:rect l="0" t="0" r="0" b="0"/>
            <a:pathLst>
              <a:path w="239915" h="308019">
                <a:moveTo>
                  <a:pt x="79953" y="0"/>
                </a:moveTo>
                <a:lnTo>
                  <a:pt x="79953" y="6068"/>
                </a:lnTo>
                <a:lnTo>
                  <a:pt x="78683" y="10396"/>
                </a:lnTo>
                <a:lnTo>
                  <a:pt x="76566" y="15821"/>
                </a:lnTo>
                <a:lnTo>
                  <a:pt x="73885" y="21977"/>
                </a:lnTo>
                <a:lnTo>
                  <a:pt x="69558" y="28622"/>
                </a:lnTo>
                <a:lnTo>
                  <a:pt x="64132" y="35591"/>
                </a:lnTo>
                <a:lnTo>
                  <a:pt x="57976" y="42778"/>
                </a:lnTo>
                <a:lnTo>
                  <a:pt x="52602" y="48839"/>
                </a:lnTo>
                <a:lnTo>
                  <a:pt x="43243" y="58960"/>
                </a:lnTo>
                <a:lnTo>
                  <a:pt x="40240" y="63437"/>
                </a:lnTo>
                <a:lnTo>
                  <a:pt x="36903" y="71798"/>
                </a:lnTo>
                <a:lnTo>
                  <a:pt x="28956" y="95780"/>
                </a:lnTo>
                <a:lnTo>
                  <a:pt x="25635" y="103224"/>
                </a:lnTo>
                <a:lnTo>
                  <a:pt x="22151" y="109456"/>
                </a:lnTo>
                <a:lnTo>
                  <a:pt x="18558" y="114881"/>
                </a:lnTo>
                <a:lnTo>
                  <a:pt x="11179" y="124295"/>
                </a:lnTo>
                <a:lnTo>
                  <a:pt x="7434" y="128584"/>
                </a:lnTo>
                <a:lnTo>
                  <a:pt x="4937" y="132713"/>
                </a:lnTo>
                <a:lnTo>
                  <a:pt x="2162" y="140687"/>
                </a:lnTo>
                <a:lnTo>
                  <a:pt x="1422" y="145862"/>
                </a:lnTo>
                <a:lnTo>
                  <a:pt x="929" y="151851"/>
                </a:lnTo>
                <a:lnTo>
                  <a:pt x="382" y="164010"/>
                </a:lnTo>
                <a:lnTo>
                  <a:pt x="137" y="173647"/>
                </a:lnTo>
                <a:lnTo>
                  <a:pt x="0" y="198348"/>
                </a:lnTo>
                <a:lnTo>
                  <a:pt x="1251" y="208432"/>
                </a:lnTo>
                <a:lnTo>
                  <a:pt x="3355" y="218965"/>
                </a:lnTo>
                <a:lnTo>
                  <a:pt x="6027" y="229797"/>
                </a:lnTo>
                <a:lnTo>
                  <a:pt x="10349" y="239558"/>
                </a:lnTo>
                <a:lnTo>
                  <a:pt x="15771" y="248605"/>
                </a:lnTo>
                <a:lnTo>
                  <a:pt x="21924" y="257177"/>
                </a:lnTo>
                <a:lnTo>
                  <a:pt x="27297" y="265432"/>
                </a:lnTo>
                <a:lnTo>
                  <a:pt x="32149" y="273474"/>
                </a:lnTo>
                <a:lnTo>
                  <a:pt x="36653" y="281377"/>
                </a:lnTo>
                <a:lnTo>
                  <a:pt x="42197" y="286644"/>
                </a:lnTo>
                <a:lnTo>
                  <a:pt x="48432" y="290157"/>
                </a:lnTo>
                <a:lnTo>
                  <a:pt x="55129" y="292498"/>
                </a:lnTo>
                <a:lnTo>
                  <a:pt x="60863" y="295329"/>
                </a:lnTo>
                <a:lnTo>
                  <a:pt x="65957" y="298486"/>
                </a:lnTo>
                <a:lnTo>
                  <a:pt x="70621" y="301861"/>
                </a:lnTo>
                <a:lnTo>
                  <a:pt x="76271" y="304111"/>
                </a:lnTo>
                <a:lnTo>
                  <a:pt x="82579" y="305611"/>
                </a:lnTo>
                <a:lnTo>
                  <a:pt x="89323" y="306610"/>
                </a:lnTo>
                <a:lnTo>
                  <a:pt x="96359" y="307277"/>
                </a:lnTo>
                <a:lnTo>
                  <a:pt x="103591" y="307722"/>
                </a:lnTo>
                <a:lnTo>
                  <a:pt x="110951" y="308018"/>
                </a:lnTo>
                <a:lnTo>
                  <a:pt x="117129" y="306945"/>
                </a:lnTo>
                <a:lnTo>
                  <a:pt x="122517" y="304960"/>
                </a:lnTo>
                <a:lnTo>
                  <a:pt x="133160" y="299368"/>
                </a:lnTo>
                <a:lnTo>
                  <a:pt x="146357" y="292649"/>
                </a:lnTo>
                <a:lnTo>
                  <a:pt x="152162" y="290350"/>
                </a:lnTo>
                <a:lnTo>
                  <a:pt x="157302" y="288817"/>
                </a:lnTo>
                <a:lnTo>
                  <a:pt x="161999" y="287795"/>
                </a:lnTo>
                <a:lnTo>
                  <a:pt x="166400" y="285843"/>
                </a:lnTo>
                <a:lnTo>
                  <a:pt x="170604" y="283272"/>
                </a:lnTo>
                <a:lnTo>
                  <a:pt x="174677" y="280288"/>
                </a:lnTo>
                <a:lnTo>
                  <a:pt x="178662" y="278299"/>
                </a:lnTo>
                <a:lnTo>
                  <a:pt x="182589" y="276973"/>
                </a:lnTo>
                <a:lnTo>
                  <a:pt x="186476" y="276089"/>
                </a:lnTo>
                <a:lnTo>
                  <a:pt x="190339" y="272959"/>
                </a:lnTo>
                <a:lnTo>
                  <a:pt x="194184" y="268333"/>
                </a:lnTo>
                <a:lnTo>
                  <a:pt x="198016" y="262709"/>
                </a:lnTo>
                <a:lnTo>
                  <a:pt x="201841" y="257689"/>
                </a:lnTo>
                <a:lnTo>
                  <a:pt x="205662" y="253073"/>
                </a:lnTo>
                <a:lnTo>
                  <a:pt x="209479" y="248726"/>
                </a:lnTo>
                <a:lnTo>
                  <a:pt x="213293" y="239477"/>
                </a:lnTo>
                <a:lnTo>
                  <a:pt x="217106" y="226962"/>
                </a:lnTo>
                <a:lnTo>
                  <a:pt x="220918" y="212268"/>
                </a:lnTo>
                <a:lnTo>
                  <a:pt x="224730" y="198662"/>
                </a:lnTo>
                <a:lnTo>
                  <a:pt x="232352" y="173385"/>
                </a:lnTo>
                <a:lnTo>
                  <a:pt x="234891" y="162580"/>
                </a:lnTo>
                <a:lnTo>
                  <a:pt x="236586" y="152837"/>
                </a:lnTo>
                <a:lnTo>
                  <a:pt x="237714" y="143801"/>
                </a:lnTo>
                <a:lnTo>
                  <a:pt x="238467" y="136508"/>
                </a:lnTo>
                <a:lnTo>
                  <a:pt x="238969" y="130375"/>
                </a:lnTo>
                <a:lnTo>
                  <a:pt x="239303" y="125017"/>
                </a:lnTo>
                <a:lnTo>
                  <a:pt x="239675" y="115677"/>
                </a:lnTo>
                <a:lnTo>
                  <a:pt x="239885" y="103278"/>
                </a:lnTo>
                <a:lnTo>
                  <a:pt x="239914" y="99332"/>
                </a:lnTo>
                <a:lnTo>
                  <a:pt x="238664" y="94162"/>
                </a:lnTo>
                <a:lnTo>
                  <a:pt x="236559" y="88175"/>
                </a:lnTo>
                <a:lnTo>
                  <a:pt x="233887" y="81643"/>
                </a:lnTo>
                <a:lnTo>
                  <a:pt x="230836" y="76019"/>
                </a:lnTo>
                <a:lnTo>
                  <a:pt x="227531" y="70999"/>
                </a:lnTo>
                <a:lnTo>
                  <a:pt x="224059" y="66383"/>
                </a:lnTo>
                <a:lnTo>
                  <a:pt x="220473" y="63306"/>
                </a:lnTo>
                <a:lnTo>
                  <a:pt x="216813" y="61254"/>
                </a:lnTo>
                <a:lnTo>
                  <a:pt x="213103" y="59886"/>
                </a:lnTo>
                <a:lnTo>
                  <a:pt x="208089" y="56434"/>
                </a:lnTo>
                <a:lnTo>
                  <a:pt x="202207" y="51593"/>
                </a:lnTo>
                <a:lnTo>
                  <a:pt x="195746" y="45825"/>
                </a:lnTo>
                <a:lnTo>
                  <a:pt x="190168" y="41980"/>
                </a:lnTo>
                <a:lnTo>
                  <a:pt x="185180" y="39417"/>
                </a:lnTo>
                <a:lnTo>
                  <a:pt x="180584" y="37708"/>
                </a:lnTo>
                <a:lnTo>
                  <a:pt x="172440" y="37839"/>
                </a:lnTo>
                <a:lnTo>
                  <a:pt x="161931" y="39196"/>
                </a:lnTo>
                <a:lnTo>
                  <a:pt x="149845" y="41371"/>
                </a:lnTo>
                <a:lnTo>
                  <a:pt x="139247" y="44091"/>
                </a:lnTo>
                <a:lnTo>
                  <a:pt x="129643" y="47174"/>
                </a:lnTo>
                <a:lnTo>
                  <a:pt x="120699" y="50500"/>
                </a:lnTo>
                <a:lnTo>
                  <a:pt x="113467" y="52716"/>
                </a:lnTo>
                <a:lnTo>
                  <a:pt x="107376" y="54195"/>
                </a:lnTo>
                <a:lnTo>
                  <a:pt x="91382" y="571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48"/>
          <p:cNvSpPr/>
          <p:nvPr/>
        </p:nvSpPr>
        <p:spPr>
          <a:xfrm>
            <a:off x="5797309" y="4503644"/>
            <a:ext cx="454717" cy="547742"/>
          </a:xfrm>
          <a:custGeom>
            <a:avLst/>
            <a:gdLst/>
            <a:ahLst/>
            <a:cxnLst/>
            <a:rect l="0" t="0" r="0" b="0"/>
            <a:pathLst>
              <a:path w="454717" h="547742">
                <a:moveTo>
                  <a:pt x="306311" y="68356"/>
                </a:moveTo>
                <a:lnTo>
                  <a:pt x="294175" y="74423"/>
                </a:lnTo>
                <a:lnTo>
                  <a:pt x="284830" y="77402"/>
                </a:lnTo>
                <a:lnTo>
                  <a:pt x="280560" y="78196"/>
                </a:lnTo>
                <a:lnTo>
                  <a:pt x="272429" y="82466"/>
                </a:lnTo>
                <a:lnTo>
                  <a:pt x="260712" y="92009"/>
                </a:lnTo>
                <a:lnTo>
                  <a:pt x="251754" y="100458"/>
                </a:lnTo>
                <a:lnTo>
                  <a:pt x="211951" y="139908"/>
                </a:lnTo>
                <a:lnTo>
                  <a:pt x="197684" y="155427"/>
                </a:lnTo>
                <a:lnTo>
                  <a:pt x="161512" y="196378"/>
                </a:lnTo>
                <a:lnTo>
                  <a:pt x="143739" y="218473"/>
                </a:lnTo>
                <a:lnTo>
                  <a:pt x="126809" y="240824"/>
                </a:lnTo>
                <a:lnTo>
                  <a:pt x="69206" y="319311"/>
                </a:lnTo>
                <a:lnTo>
                  <a:pt x="59340" y="334719"/>
                </a:lnTo>
                <a:lnTo>
                  <a:pt x="51494" y="348801"/>
                </a:lnTo>
                <a:lnTo>
                  <a:pt x="29776" y="392710"/>
                </a:lnTo>
                <a:lnTo>
                  <a:pt x="25434" y="403972"/>
                </a:lnTo>
                <a:lnTo>
                  <a:pt x="21269" y="416560"/>
                </a:lnTo>
                <a:lnTo>
                  <a:pt x="17223" y="430031"/>
                </a:lnTo>
                <a:lnTo>
                  <a:pt x="13256" y="441553"/>
                </a:lnTo>
                <a:lnTo>
                  <a:pt x="9340" y="451774"/>
                </a:lnTo>
                <a:lnTo>
                  <a:pt x="5461" y="461128"/>
                </a:lnTo>
                <a:lnTo>
                  <a:pt x="2874" y="469903"/>
                </a:lnTo>
                <a:lnTo>
                  <a:pt x="0" y="486428"/>
                </a:lnTo>
                <a:lnTo>
                  <a:pt x="504" y="493120"/>
                </a:lnTo>
                <a:lnTo>
                  <a:pt x="2109" y="498852"/>
                </a:lnTo>
                <a:lnTo>
                  <a:pt x="6010" y="508607"/>
                </a:lnTo>
                <a:lnTo>
                  <a:pt x="7744" y="517177"/>
                </a:lnTo>
                <a:lnTo>
                  <a:pt x="11901" y="525218"/>
                </a:lnTo>
                <a:lnTo>
                  <a:pt x="24918" y="540729"/>
                </a:lnTo>
                <a:lnTo>
                  <a:pt x="29815" y="543291"/>
                </a:lnTo>
                <a:lnTo>
                  <a:pt x="42031" y="546138"/>
                </a:lnTo>
                <a:lnTo>
                  <a:pt x="52540" y="547403"/>
                </a:lnTo>
                <a:lnTo>
                  <a:pt x="57120" y="547741"/>
                </a:lnTo>
                <a:lnTo>
                  <a:pt x="68982" y="544729"/>
                </a:lnTo>
                <a:lnTo>
                  <a:pt x="82722" y="540427"/>
                </a:lnTo>
                <a:lnTo>
                  <a:pt x="89941" y="539280"/>
                </a:lnTo>
                <a:lnTo>
                  <a:pt x="97294" y="538515"/>
                </a:lnTo>
                <a:lnTo>
                  <a:pt x="103466" y="536735"/>
                </a:lnTo>
                <a:lnTo>
                  <a:pt x="113711" y="531371"/>
                </a:lnTo>
                <a:lnTo>
                  <a:pt x="122031" y="525622"/>
                </a:lnTo>
                <a:lnTo>
                  <a:pt x="156741" y="500598"/>
                </a:lnTo>
                <a:lnTo>
                  <a:pt x="180145" y="484407"/>
                </a:lnTo>
                <a:lnTo>
                  <a:pt x="192991" y="473993"/>
                </a:lnTo>
                <a:lnTo>
                  <a:pt x="206634" y="461970"/>
                </a:lnTo>
                <a:lnTo>
                  <a:pt x="232800" y="437605"/>
                </a:lnTo>
                <a:lnTo>
                  <a:pt x="261811" y="409608"/>
                </a:lnTo>
                <a:lnTo>
                  <a:pt x="278489" y="393167"/>
                </a:lnTo>
                <a:lnTo>
                  <a:pt x="286494" y="383956"/>
                </a:lnTo>
                <a:lnTo>
                  <a:pt x="294369" y="374006"/>
                </a:lnTo>
                <a:lnTo>
                  <a:pt x="302160" y="363562"/>
                </a:lnTo>
                <a:lnTo>
                  <a:pt x="309893" y="354061"/>
                </a:lnTo>
                <a:lnTo>
                  <a:pt x="317589" y="345186"/>
                </a:lnTo>
                <a:lnTo>
                  <a:pt x="325259" y="336729"/>
                </a:lnTo>
                <a:lnTo>
                  <a:pt x="332913" y="327281"/>
                </a:lnTo>
                <a:lnTo>
                  <a:pt x="340556" y="317172"/>
                </a:lnTo>
                <a:lnTo>
                  <a:pt x="355821" y="295781"/>
                </a:lnTo>
                <a:lnTo>
                  <a:pt x="371072" y="273573"/>
                </a:lnTo>
                <a:lnTo>
                  <a:pt x="377425" y="263587"/>
                </a:lnTo>
                <a:lnTo>
                  <a:pt x="382930" y="254390"/>
                </a:lnTo>
                <a:lnTo>
                  <a:pt x="387871" y="245718"/>
                </a:lnTo>
                <a:lnTo>
                  <a:pt x="392434" y="236127"/>
                </a:lnTo>
                <a:lnTo>
                  <a:pt x="396746" y="225923"/>
                </a:lnTo>
                <a:lnTo>
                  <a:pt x="400890" y="215311"/>
                </a:lnTo>
                <a:lnTo>
                  <a:pt x="408734" y="199346"/>
                </a:lnTo>
                <a:lnTo>
                  <a:pt x="430995" y="157900"/>
                </a:lnTo>
                <a:lnTo>
                  <a:pt x="438964" y="140752"/>
                </a:lnTo>
                <a:lnTo>
                  <a:pt x="444276" y="126779"/>
                </a:lnTo>
                <a:lnTo>
                  <a:pt x="447817" y="114925"/>
                </a:lnTo>
                <a:lnTo>
                  <a:pt x="450178" y="101942"/>
                </a:lnTo>
                <a:lnTo>
                  <a:pt x="451753" y="88207"/>
                </a:lnTo>
                <a:lnTo>
                  <a:pt x="452802" y="73969"/>
                </a:lnTo>
                <a:lnTo>
                  <a:pt x="453968" y="51377"/>
                </a:lnTo>
                <a:lnTo>
                  <a:pt x="454624" y="27765"/>
                </a:lnTo>
                <a:lnTo>
                  <a:pt x="454716" y="22245"/>
                </a:lnTo>
                <a:lnTo>
                  <a:pt x="453507" y="17295"/>
                </a:lnTo>
                <a:lnTo>
                  <a:pt x="448778" y="8408"/>
                </a:lnTo>
                <a:lnTo>
                  <a:pt x="445739" y="5531"/>
                </a:lnTo>
                <a:lnTo>
                  <a:pt x="442443" y="3612"/>
                </a:lnTo>
                <a:lnTo>
                  <a:pt x="435394" y="1481"/>
                </a:lnTo>
                <a:lnTo>
                  <a:pt x="423015" y="281"/>
                </a:lnTo>
                <a:lnTo>
                  <a:pt x="410673" y="0"/>
                </a:lnTo>
                <a:lnTo>
                  <a:pt x="396720" y="3262"/>
                </a:lnTo>
                <a:lnTo>
                  <a:pt x="389444" y="5910"/>
                </a:lnTo>
                <a:lnTo>
                  <a:pt x="380783" y="10215"/>
                </a:lnTo>
                <a:lnTo>
                  <a:pt x="371198" y="15625"/>
                </a:lnTo>
                <a:lnTo>
                  <a:pt x="360999" y="21772"/>
                </a:lnTo>
                <a:lnTo>
                  <a:pt x="351660" y="28409"/>
                </a:lnTo>
                <a:lnTo>
                  <a:pt x="342894" y="35375"/>
                </a:lnTo>
                <a:lnTo>
                  <a:pt x="334509" y="42559"/>
                </a:lnTo>
                <a:lnTo>
                  <a:pt x="325109" y="49888"/>
                </a:lnTo>
                <a:lnTo>
                  <a:pt x="315034" y="57314"/>
                </a:lnTo>
                <a:lnTo>
                  <a:pt x="292407" y="73608"/>
                </a:lnTo>
                <a:lnTo>
                  <a:pt x="265418" y="93550"/>
                </a:lnTo>
                <a:lnTo>
                  <a:pt x="252379" y="104202"/>
                </a:lnTo>
                <a:lnTo>
                  <a:pt x="239876" y="115113"/>
                </a:lnTo>
                <a:lnTo>
                  <a:pt x="227730" y="126197"/>
                </a:lnTo>
                <a:lnTo>
                  <a:pt x="193916" y="158833"/>
                </a:lnTo>
                <a:lnTo>
                  <a:pt x="174231" y="178204"/>
                </a:lnTo>
                <a:lnTo>
                  <a:pt x="157298" y="196198"/>
                </a:lnTo>
                <a:lnTo>
                  <a:pt x="142199" y="213274"/>
                </a:lnTo>
                <a:lnTo>
                  <a:pt x="128322" y="229738"/>
                </a:lnTo>
                <a:lnTo>
                  <a:pt x="115262" y="244523"/>
                </a:lnTo>
                <a:lnTo>
                  <a:pt x="90590" y="271112"/>
                </a:lnTo>
                <a:lnTo>
                  <a:pt x="70311" y="292243"/>
                </a:lnTo>
                <a:lnTo>
                  <a:pt x="31991" y="34267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49"/>
          <p:cNvSpPr/>
          <p:nvPr/>
        </p:nvSpPr>
        <p:spPr>
          <a:xfrm>
            <a:off x="6219036" y="2681009"/>
            <a:ext cx="752501" cy="656001"/>
          </a:xfrm>
          <a:custGeom>
            <a:avLst/>
            <a:gdLst/>
            <a:ahLst/>
            <a:cxnLst/>
            <a:rect l="0" t="0" r="0" b="0"/>
            <a:pathLst>
              <a:path w="752501" h="656001">
                <a:moveTo>
                  <a:pt x="696114" y="39330"/>
                </a:moveTo>
                <a:lnTo>
                  <a:pt x="679133" y="31475"/>
                </a:lnTo>
                <a:lnTo>
                  <a:pt x="670363" y="29489"/>
                </a:lnTo>
                <a:lnTo>
                  <a:pt x="666246" y="30230"/>
                </a:lnTo>
                <a:lnTo>
                  <a:pt x="648036" y="39879"/>
                </a:lnTo>
                <a:lnTo>
                  <a:pt x="555633" y="86628"/>
                </a:lnTo>
                <a:lnTo>
                  <a:pt x="533880" y="98802"/>
                </a:lnTo>
                <a:lnTo>
                  <a:pt x="511757" y="111998"/>
                </a:lnTo>
                <a:lnTo>
                  <a:pt x="454376" y="148068"/>
                </a:lnTo>
                <a:lnTo>
                  <a:pt x="439705" y="157542"/>
                </a:lnTo>
                <a:lnTo>
                  <a:pt x="426114" y="167668"/>
                </a:lnTo>
                <a:lnTo>
                  <a:pt x="413245" y="178229"/>
                </a:lnTo>
                <a:lnTo>
                  <a:pt x="400854" y="189079"/>
                </a:lnTo>
                <a:lnTo>
                  <a:pt x="388784" y="200123"/>
                </a:lnTo>
                <a:lnTo>
                  <a:pt x="365213" y="222554"/>
                </a:lnTo>
                <a:lnTo>
                  <a:pt x="344703" y="240219"/>
                </a:lnTo>
                <a:lnTo>
                  <a:pt x="264050" y="307274"/>
                </a:lnTo>
                <a:lnTo>
                  <a:pt x="244241" y="324640"/>
                </a:lnTo>
                <a:lnTo>
                  <a:pt x="212071" y="354095"/>
                </a:lnTo>
                <a:lnTo>
                  <a:pt x="185074" y="379886"/>
                </a:lnTo>
                <a:lnTo>
                  <a:pt x="167460" y="398447"/>
                </a:lnTo>
                <a:lnTo>
                  <a:pt x="124183" y="446165"/>
                </a:lnTo>
                <a:lnTo>
                  <a:pt x="105276" y="468033"/>
                </a:lnTo>
                <a:lnTo>
                  <a:pt x="88863" y="487692"/>
                </a:lnTo>
                <a:lnTo>
                  <a:pt x="60464" y="523082"/>
                </a:lnTo>
                <a:lnTo>
                  <a:pt x="35143" y="555745"/>
                </a:lnTo>
                <a:lnTo>
                  <a:pt x="25596" y="569027"/>
                </a:lnTo>
                <a:lnTo>
                  <a:pt x="17962" y="580421"/>
                </a:lnTo>
                <a:lnTo>
                  <a:pt x="7363" y="599855"/>
                </a:lnTo>
                <a:lnTo>
                  <a:pt x="2652" y="616959"/>
                </a:lnTo>
                <a:lnTo>
                  <a:pt x="0" y="634801"/>
                </a:lnTo>
                <a:lnTo>
                  <a:pt x="898" y="638241"/>
                </a:lnTo>
                <a:lnTo>
                  <a:pt x="2766" y="640534"/>
                </a:lnTo>
                <a:lnTo>
                  <a:pt x="8230" y="644352"/>
                </a:lnTo>
                <a:lnTo>
                  <a:pt x="19713" y="654693"/>
                </a:lnTo>
                <a:lnTo>
                  <a:pt x="33277" y="656000"/>
                </a:lnTo>
                <a:lnTo>
                  <a:pt x="46343" y="652919"/>
                </a:lnTo>
                <a:lnTo>
                  <a:pt x="60617" y="648586"/>
                </a:lnTo>
                <a:lnTo>
                  <a:pt x="82933" y="644878"/>
                </a:lnTo>
                <a:lnTo>
                  <a:pt x="98045" y="639510"/>
                </a:lnTo>
                <a:lnTo>
                  <a:pt x="116615" y="632890"/>
                </a:lnTo>
                <a:lnTo>
                  <a:pt x="140109" y="623174"/>
                </a:lnTo>
                <a:lnTo>
                  <a:pt x="155264" y="615250"/>
                </a:lnTo>
                <a:lnTo>
                  <a:pt x="171717" y="606157"/>
                </a:lnTo>
                <a:lnTo>
                  <a:pt x="186495" y="598825"/>
                </a:lnTo>
                <a:lnTo>
                  <a:pt x="200159" y="592667"/>
                </a:lnTo>
                <a:lnTo>
                  <a:pt x="213077" y="587291"/>
                </a:lnTo>
                <a:lnTo>
                  <a:pt x="229309" y="579898"/>
                </a:lnTo>
                <a:lnTo>
                  <a:pt x="267665" y="561522"/>
                </a:lnTo>
                <a:lnTo>
                  <a:pt x="284751" y="552558"/>
                </a:lnTo>
                <a:lnTo>
                  <a:pt x="299952" y="544043"/>
                </a:lnTo>
                <a:lnTo>
                  <a:pt x="313896" y="535825"/>
                </a:lnTo>
                <a:lnTo>
                  <a:pt x="327001" y="529077"/>
                </a:lnTo>
                <a:lnTo>
                  <a:pt x="339549" y="523308"/>
                </a:lnTo>
                <a:lnTo>
                  <a:pt x="351724" y="518192"/>
                </a:lnTo>
                <a:lnTo>
                  <a:pt x="363651" y="512242"/>
                </a:lnTo>
                <a:lnTo>
                  <a:pt x="387063" y="498857"/>
                </a:lnTo>
                <a:lnTo>
                  <a:pt x="402449" y="487921"/>
                </a:lnTo>
                <a:lnTo>
                  <a:pt x="420328" y="474281"/>
                </a:lnTo>
                <a:lnTo>
                  <a:pt x="439866" y="458837"/>
                </a:lnTo>
                <a:lnTo>
                  <a:pt x="456703" y="446002"/>
                </a:lnTo>
                <a:lnTo>
                  <a:pt x="485568" y="424967"/>
                </a:lnTo>
                <a:lnTo>
                  <a:pt x="502411" y="410721"/>
                </a:lnTo>
                <a:lnTo>
                  <a:pt x="521258" y="393604"/>
                </a:lnTo>
                <a:lnTo>
                  <a:pt x="561250" y="355536"/>
                </a:lnTo>
                <a:lnTo>
                  <a:pt x="600191" y="317449"/>
                </a:lnTo>
                <a:lnTo>
                  <a:pt x="622006" y="293323"/>
                </a:lnTo>
                <a:lnTo>
                  <a:pt x="645438" y="265809"/>
                </a:lnTo>
                <a:lnTo>
                  <a:pt x="669950" y="236036"/>
                </a:lnTo>
                <a:lnTo>
                  <a:pt x="687561" y="213648"/>
                </a:lnTo>
                <a:lnTo>
                  <a:pt x="700572" y="196182"/>
                </a:lnTo>
                <a:lnTo>
                  <a:pt x="710516" y="181998"/>
                </a:lnTo>
                <a:lnTo>
                  <a:pt x="718415" y="170002"/>
                </a:lnTo>
                <a:lnTo>
                  <a:pt x="730579" y="149900"/>
                </a:lnTo>
                <a:lnTo>
                  <a:pt x="740219" y="132499"/>
                </a:lnTo>
                <a:lnTo>
                  <a:pt x="747465" y="116299"/>
                </a:lnTo>
                <a:lnTo>
                  <a:pt x="750686" y="100632"/>
                </a:lnTo>
                <a:lnTo>
                  <a:pt x="752119" y="85202"/>
                </a:lnTo>
                <a:lnTo>
                  <a:pt x="752500" y="77532"/>
                </a:lnTo>
                <a:lnTo>
                  <a:pt x="749537" y="62235"/>
                </a:lnTo>
                <a:lnTo>
                  <a:pt x="744116" y="42730"/>
                </a:lnTo>
                <a:lnTo>
                  <a:pt x="743355" y="37787"/>
                </a:lnTo>
                <a:lnTo>
                  <a:pt x="739123" y="28908"/>
                </a:lnTo>
                <a:lnTo>
                  <a:pt x="726058" y="12859"/>
                </a:lnTo>
                <a:lnTo>
                  <a:pt x="708938" y="1289"/>
                </a:lnTo>
                <a:lnTo>
                  <a:pt x="702123" y="0"/>
                </a:lnTo>
                <a:lnTo>
                  <a:pt x="695040" y="410"/>
                </a:lnTo>
                <a:lnTo>
                  <a:pt x="672935" y="3668"/>
                </a:lnTo>
                <a:lnTo>
                  <a:pt x="665421" y="4126"/>
                </a:lnTo>
                <a:lnTo>
                  <a:pt x="657872" y="6971"/>
                </a:lnTo>
                <a:lnTo>
                  <a:pt x="642711" y="16905"/>
                </a:lnTo>
                <a:lnTo>
                  <a:pt x="593244" y="5076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50"/>
          <p:cNvSpPr/>
          <p:nvPr/>
        </p:nvSpPr>
        <p:spPr>
          <a:xfrm>
            <a:off x="6549390" y="4663439"/>
            <a:ext cx="240030" cy="400051"/>
          </a:xfrm>
          <a:custGeom>
            <a:avLst/>
            <a:gdLst/>
            <a:ahLst/>
            <a:cxnLst/>
            <a:rect l="0" t="0" r="0" b="0"/>
            <a:pathLst>
              <a:path w="240030" h="400051">
                <a:moveTo>
                  <a:pt x="0" y="0"/>
                </a:moveTo>
                <a:lnTo>
                  <a:pt x="6068" y="6069"/>
                </a:lnTo>
                <a:lnTo>
                  <a:pt x="11665" y="14206"/>
                </a:lnTo>
                <a:lnTo>
                  <a:pt x="28044" y="40180"/>
                </a:lnTo>
                <a:lnTo>
                  <a:pt x="35206" y="52187"/>
                </a:lnTo>
                <a:lnTo>
                  <a:pt x="41251" y="62731"/>
                </a:lnTo>
                <a:lnTo>
                  <a:pt x="46550" y="72301"/>
                </a:lnTo>
                <a:lnTo>
                  <a:pt x="53893" y="83761"/>
                </a:lnTo>
                <a:lnTo>
                  <a:pt x="62599" y="96481"/>
                </a:lnTo>
                <a:lnTo>
                  <a:pt x="72212" y="110040"/>
                </a:lnTo>
                <a:lnTo>
                  <a:pt x="79892" y="121621"/>
                </a:lnTo>
                <a:lnTo>
                  <a:pt x="86280" y="131881"/>
                </a:lnTo>
                <a:lnTo>
                  <a:pt x="123864" y="196936"/>
                </a:lnTo>
                <a:lnTo>
                  <a:pt x="140986" y="227651"/>
                </a:lnTo>
                <a:lnTo>
                  <a:pt x="147331" y="239398"/>
                </a:lnTo>
                <a:lnTo>
                  <a:pt x="154101" y="249769"/>
                </a:lnTo>
                <a:lnTo>
                  <a:pt x="161154" y="259222"/>
                </a:lnTo>
                <a:lnTo>
                  <a:pt x="168396" y="268065"/>
                </a:lnTo>
                <a:lnTo>
                  <a:pt x="175763" y="280310"/>
                </a:lnTo>
                <a:lnTo>
                  <a:pt x="183216" y="294824"/>
                </a:lnTo>
                <a:lnTo>
                  <a:pt x="190724" y="310849"/>
                </a:lnTo>
                <a:lnTo>
                  <a:pt x="199539" y="327883"/>
                </a:lnTo>
                <a:lnTo>
                  <a:pt x="209226" y="345589"/>
                </a:lnTo>
                <a:lnTo>
                  <a:pt x="240029" y="4000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51"/>
          <p:cNvSpPr/>
          <p:nvPr/>
        </p:nvSpPr>
        <p:spPr>
          <a:xfrm>
            <a:off x="6457950" y="4623863"/>
            <a:ext cx="228601" cy="211027"/>
          </a:xfrm>
          <a:custGeom>
            <a:avLst/>
            <a:gdLst/>
            <a:ahLst/>
            <a:cxnLst/>
            <a:rect l="0" t="0" r="0" b="0"/>
            <a:pathLst>
              <a:path w="228601" h="211027">
                <a:moveTo>
                  <a:pt x="0" y="211026"/>
                </a:moveTo>
                <a:lnTo>
                  <a:pt x="0" y="173141"/>
                </a:lnTo>
                <a:lnTo>
                  <a:pt x="1270" y="162909"/>
                </a:lnTo>
                <a:lnTo>
                  <a:pt x="3387" y="152278"/>
                </a:lnTo>
                <a:lnTo>
                  <a:pt x="6067" y="141381"/>
                </a:lnTo>
                <a:lnTo>
                  <a:pt x="12432" y="112340"/>
                </a:lnTo>
                <a:lnTo>
                  <a:pt x="15908" y="95705"/>
                </a:lnTo>
                <a:lnTo>
                  <a:pt x="19496" y="82076"/>
                </a:lnTo>
                <a:lnTo>
                  <a:pt x="23157" y="70449"/>
                </a:lnTo>
                <a:lnTo>
                  <a:pt x="26867" y="60158"/>
                </a:lnTo>
                <a:lnTo>
                  <a:pt x="31881" y="49488"/>
                </a:lnTo>
                <a:lnTo>
                  <a:pt x="37764" y="38564"/>
                </a:lnTo>
                <a:lnTo>
                  <a:pt x="44226" y="27472"/>
                </a:lnTo>
                <a:lnTo>
                  <a:pt x="49803" y="20077"/>
                </a:lnTo>
                <a:lnTo>
                  <a:pt x="54792" y="15146"/>
                </a:lnTo>
                <a:lnTo>
                  <a:pt x="59388" y="11860"/>
                </a:lnTo>
                <a:lnTo>
                  <a:pt x="63722" y="8399"/>
                </a:lnTo>
                <a:lnTo>
                  <a:pt x="67881" y="4821"/>
                </a:lnTo>
                <a:lnTo>
                  <a:pt x="71924" y="1167"/>
                </a:lnTo>
                <a:lnTo>
                  <a:pt x="75889" y="0"/>
                </a:lnTo>
                <a:lnTo>
                  <a:pt x="79803" y="492"/>
                </a:lnTo>
                <a:lnTo>
                  <a:pt x="83681" y="2090"/>
                </a:lnTo>
                <a:lnTo>
                  <a:pt x="98152" y="7253"/>
                </a:lnTo>
                <a:lnTo>
                  <a:pt x="107344" y="10407"/>
                </a:lnTo>
                <a:lnTo>
                  <a:pt x="114742" y="12510"/>
                </a:lnTo>
                <a:lnTo>
                  <a:pt x="120945" y="13912"/>
                </a:lnTo>
                <a:lnTo>
                  <a:pt x="126351" y="14847"/>
                </a:lnTo>
                <a:lnTo>
                  <a:pt x="131223" y="16740"/>
                </a:lnTo>
                <a:lnTo>
                  <a:pt x="135742" y="19272"/>
                </a:lnTo>
                <a:lnTo>
                  <a:pt x="140024" y="22230"/>
                </a:lnTo>
                <a:lnTo>
                  <a:pt x="147959" y="26743"/>
                </a:lnTo>
                <a:lnTo>
                  <a:pt x="158330" y="32290"/>
                </a:lnTo>
                <a:lnTo>
                  <a:pt x="228600" y="7386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52"/>
          <p:cNvSpPr/>
          <p:nvPr/>
        </p:nvSpPr>
        <p:spPr>
          <a:xfrm>
            <a:off x="7246619" y="2983229"/>
            <a:ext cx="182882" cy="285751"/>
          </a:xfrm>
          <a:custGeom>
            <a:avLst/>
            <a:gdLst/>
            <a:ahLst/>
            <a:cxnLst/>
            <a:rect l="0" t="0" r="0" b="0"/>
            <a:pathLst>
              <a:path w="182882" h="285751">
                <a:moveTo>
                  <a:pt x="0" y="0"/>
                </a:moveTo>
                <a:lnTo>
                  <a:pt x="12137" y="12136"/>
                </a:lnTo>
                <a:lnTo>
                  <a:pt x="16981" y="18251"/>
                </a:lnTo>
                <a:lnTo>
                  <a:pt x="21480" y="24868"/>
                </a:lnTo>
                <a:lnTo>
                  <a:pt x="25751" y="31818"/>
                </a:lnTo>
                <a:lnTo>
                  <a:pt x="29867" y="37722"/>
                </a:lnTo>
                <a:lnTo>
                  <a:pt x="33882" y="42928"/>
                </a:lnTo>
                <a:lnTo>
                  <a:pt x="37828" y="47669"/>
                </a:lnTo>
                <a:lnTo>
                  <a:pt x="41729" y="53370"/>
                </a:lnTo>
                <a:lnTo>
                  <a:pt x="45600" y="59710"/>
                </a:lnTo>
                <a:lnTo>
                  <a:pt x="55827" y="77338"/>
                </a:lnTo>
                <a:lnTo>
                  <a:pt x="73072" y="106339"/>
                </a:lnTo>
                <a:lnTo>
                  <a:pt x="81735" y="121693"/>
                </a:lnTo>
                <a:lnTo>
                  <a:pt x="98134" y="152299"/>
                </a:lnTo>
                <a:lnTo>
                  <a:pt x="104792" y="163763"/>
                </a:lnTo>
                <a:lnTo>
                  <a:pt x="110502" y="172676"/>
                </a:lnTo>
                <a:lnTo>
                  <a:pt x="115578" y="179887"/>
                </a:lnTo>
                <a:lnTo>
                  <a:pt x="120232" y="187235"/>
                </a:lnTo>
                <a:lnTo>
                  <a:pt x="124605" y="194674"/>
                </a:lnTo>
                <a:lnTo>
                  <a:pt x="128790" y="202172"/>
                </a:lnTo>
                <a:lnTo>
                  <a:pt x="132850" y="208442"/>
                </a:lnTo>
                <a:lnTo>
                  <a:pt x="136827" y="213892"/>
                </a:lnTo>
                <a:lnTo>
                  <a:pt x="140748" y="218794"/>
                </a:lnTo>
                <a:lnTo>
                  <a:pt x="145902" y="225873"/>
                </a:lnTo>
                <a:lnTo>
                  <a:pt x="158403" y="243899"/>
                </a:lnTo>
                <a:lnTo>
                  <a:pt x="164022" y="252769"/>
                </a:lnTo>
                <a:lnTo>
                  <a:pt x="169038" y="261223"/>
                </a:lnTo>
                <a:lnTo>
                  <a:pt x="182881" y="2857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53"/>
          <p:cNvSpPr/>
          <p:nvPr/>
        </p:nvSpPr>
        <p:spPr>
          <a:xfrm>
            <a:off x="7235231" y="2960369"/>
            <a:ext cx="194270" cy="267928"/>
          </a:xfrm>
          <a:custGeom>
            <a:avLst/>
            <a:gdLst/>
            <a:ahLst/>
            <a:cxnLst/>
            <a:rect l="0" t="0" r="0" b="0"/>
            <a:pathLst>
              <a:path w="194270" h="267928">
                <a:moveTo>
                  <a:pt x="22819" y="45720"/>
                </a:moveTo>
                <a:lnTo>
                  <a:pt x="22819" y="77538"/>
                </a:lnTo>
                <a:lnTo>
                  <a:pt x="21549" y="84712"/>
                </a:lnTo>
                <a:lnTo>
                  <a:pt x="19432" y="92035"/>
                </a:lnTo>
                <a:lnTo>
                  <a:pt x="16751" y="99457"/>
                </a:lnTo>
                <a:lnTo>
                  <a:pt x="14963" y="106945"/>
                </a:lnTo>
                <a:lnTo>
                  <a:pt x="13772" y="114477"/>
                </a:lnTo>
                <a:lnTo>
                  <a:pt x="12977" y="122038"/>
                </a:lnTo>
                <a:lnTo>
                  <a:pt x="12448" y="132159"/>
                </a:lnTo>
                <a:lnTo>
                  <a:pt x="11859" y="156951"/>
                </a:lnTo>
                <a:lnTo>
                  <a:pt x="11388" y="267927"/>
                </a:lnTo>
                <a:lnTo>
                  <a:pt x="11388" y="265975"/>
                </a:lnTo>
                <a:lnTo>
                  <a:pt x="8002" y="260875"/>
                </a:lnTo>
                <a:lnTo>
                  <a:pt x="5321" y="257737"/>
                </a:lnTo>
                <a:lnTo>
                  <a:pt x="3533" y="254374"/>
                </a:lnTo>
                <a:lnTo>
                  <a:pt x="1547" y="247252"/>
                </a:lnTo>
                <a:lnTo>
                  <a:pt x="1018" y="230875"/>
                </a:lnTo>
                <a:lnTo>
                  <a:pt x="0" y="97690"/>
                </a:lnTo>
                <a:lnTo>
                  <a:pt x="1256" y="87987"/>
                </a:lnTo>
                <a:lnTo>
                  <a:pt x="3364" y="77708"/>
                </a:lnTo>
                <a:lnTo>
                  <a:pt x="6038" y="67045"/>
                </a:lnTo>
                <a:lnTo>
                  <a:pt x="7823" y="57397"/>
                </a:lnTo>
                <a:lnTo>
                  <a:pt x="9011" y="48425"/>
                </a:lnTo>
                <a:lnTo>
                  <a:pt x="9804" y="39903"/>
                </a:lnTo>
                <a:lnTo>
                  <a:pt x="11602" y="34222"/>
                </a:lnTo>
                <a:lnTo>
                  <a:pt x="14071" y="30435"/>
                </a:lnTo>
                <a:lnTo>
                  <a:pt x="16986" y="27910"/>
                </a:lnTo>
                <a:lnTo>
                  <a:pt x="20200" y="26227"/>
                </a:lnTo>
                <a:lnTo>
                  <a:pt x="23613" y="25105"/>
                </a:lnTo>
                <a:lnTo>
                  <a:pt x="32148" y="23304"/>
                </a:lnTo>
                <a:lnTo>
                  <a:pt x="36658" y="23156"/>
                </a:lnTo>
                <a:lnTo>
                  <a:pt x="95116" y="22872"/>
                </a:lnTo>
                <a:lnTo>
                  <a:pt x="104037" y="21598"/>
                </a:lnTo>
                <a:lnTo>
                  <a:pt x="112524" y="19479"/>
                </a:lnTo>
                <a:lnTo>
                  <a:pt x="120722" y="16796"/>
                </a:lnTo>
                <a:lnTo>
                  <a:pt x="127458" y="15008"/>
                </a:lnTo>
                <a:lnTo>
                  <a:pt x="133218" y="13815"/>
                </a:lnTo>
                <a:lnTo>
                  <a:pt x="138329" y="13020"/>
                </a:lnTo>
                <a:lnTo>
                  <a:pt x="144275" y="12490"/>
                </a:lnTo>
                <a:lnTo>
                  <a:pt x="150780" y="12137"/>
                </a:lnTo>
                <a:lnTo>
                  <a:pt x="168682" y="11640"/>
                </a:lnTo>
                <a:lnTo>
                  <a:pt x="19426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postulate</a:t>
            </a:r>
            <a:endParaRPr lang="en-US" dirty="0"/>
          </a:p>
        </p:txBody>
      </p:sp>
      <p:sp>
        <p:nvSpPr>
          <p:cNvPr id="3" name="Content Placeholder 2"/>
          <p:cNvSpPr>
            <a:spLocks noGrp="1"/>
          </p:cNvSpPr>
          <p:nvPr>
            <p:ph idx="1"/>
          </p:nvPr>
        </p:nvSpPr>
        <p:spPr/>
        <p:txBody>
          <a:bodyPr/>
          <a:lstStyle/>
          <a:p>
            <a:r>
              <a:rPr lang="en-US" dirty="0" smtClean="0"/>
              <a:t>Postulate 10: If two parallel lines are cut by a transversal, then corresponding angles are congruent.</a:t>
            </a:r>
            <a:endParaRPr lang="en-US" dirty="0"/>
          </a:p>
        </p:txBody>
      </p:sp>
      <p:sp>
        <p:nvSpPr>
          <p:cNvPr id="4" name="SMARTPenAnnotation113"/>
          <p:cNvSpPr/>
          <p:nvPr/>
        </p:nvSpPr>
        <p:spPr>
          <a:xfrm>
            <a:off x="4537709" y="3657644"/>
            <a:ext cx="4069082" cy="168983"/>
          </a:xfrm>
          <a:custGeom>
            <a:avLst/>
            <a:gdLst/>
            <a:ahLst/>
            <a:cxnLst/>
            <a:rect l="0" t="0" r="0" b="0"/>
            <a:pathLst>
              <a:path w="4069082" h="168983">
                <a:moveTo>
                  <a:pt x="0" y="137115"/>
                </a:moveTo>
                <a:lnTo>
                  <a:pt x="12136" y="137115"/>
                </a:lnTo>
                <a:lnTo>
                  <a:pt x="16981" y="138385"/>
                </a:lnTo>
                <a:lnTo>
                  <a:pt x="25751" y="143184"/>
                </a:lnTo>
                <a:lnTo>
                  <a:pt x="37268" y="146162"/>
                </a:lnTo>
                <a:lnTo>
                  <a:pt x="62054" y="148406"/>
                </a:lnTo>
                <a:lnTo>
                  <a:pt x="72453" y="151870"/>
                </a:lnTo>
                <a:lnTo>
                  <a:pt x="84272" y="156373"/>
                </a:lnTo>
                <a:lnTo>
                  <a:pt x="100605" y="160178"/>
                </a:lnTo>
                <a:lnTo>
                  <a:pt x="108981" y="162651"/>
                </a:lnTo>
                <a:lnTo>
                  <a:pt x="118374" y="165569"/>
                </a:lnTo>
                <a:lnTo>
                  <a:pt x="203911" y="168982"/>
                </a:lnTo>
                <a:lnTo>
                  <a:pt x="272509" y="163209"/>
                </a:lnTo>
                <a:lnTo>
                  <a:pt x="329805" y="159664"/>
                </a:lnTo>
                <a:lnTo>
                  <a:pt x="343060" y="157227"/>
                </a:lnTo>
                <a:lnTo>
                  <a:pt x="367101" y="152404"/>
                </a:lnTo>
                <a:lnTo>
                  <a:pt x="440672" y="147614"/>
                </a:lnTo>
                <a:lnTo>
                  <a:pt x="491673" y="140791"/>
                </a:lnTo>
                <a:lnTo>
                  <a:pt x="525129" y="136934"/>
                </a:lnTo>
                <a:lnTo>
                  <a:pt x="534236" y="134455"/>
                </a:lnTo>
                <a:lnTo>
                  <a:pt x="552399" y="129583"/>
                </a:lnTo>
                <a:lnTo>
                  <a:pt x="612235" y="124758"/>
                </a:lnTo>
                <a:lnTo>
                  <a:pt x="642522" y="119770"/>
                </a:lnTo>
                <a:lnTo>
                  <a:pt x="719353" y="113308"/>
                </a:lnTo>
                <a:lnTo>
                  <a:pt x="737120" y="108331"/>
                </a:lnTo>
                <a:lnTo>
                  <a:pt x="753033" y="105226"/>
                </a:lnTo>
                <a:lnTo>
                  <a:pt x="773803" y="101886"/>
                </a:lnTo>
                <a:lnTo>
                  <a:pt x="825243" y="94788"/>
                </a:lnTo>
                <a:lnTo>
                  <a:pt x="886205" y="87400"/>
                </a:lnTo>
                <a:lnTo>
                  <a:pt x="960515" y="82168"/>
                </a:lnTo>
                <a:lnTo>
                  <a:pt x="1037172" y="76869"/>
                </a:lnTo>
                <a:lnTo>
                  <a:pt x="1061675" y="72239"/>
                </a:lnTo>
                <a:lnTo>
                  <a:pt x="1162130" y="65366"/>
                </a:lnTo>
                <a:lnTo>
                  <a:pt x="1199763" y="60777"/>
                </a:lnTo>
                <a:lnTo>
                  <a:pt x="1284203" y="56157"/>
                </a:lnTo>
                <a:lnTo>
                  <a:pt x="1345564" y="49346"/>
                </a:lnTo>
                <a:lnTo>
                  <a:pt x="1440259" y="46401"/>
                </a:lnTo>
                <a:lnTo>
                  <a:pt x="1538840" y="42504"/>
                </a:lnTo>
                <a:lnTo>
                  <a:pt x="1586899" y="37916"/>
                </a:lnTo>
                <a:lnTo>
                  <a:pt x="1709007" y="35333"/>
                </a:lnTo>
                <a:lnTo>
                  <a:pt x="2165308" y="33071"/>
                </a:lnTo>
                <a:lnTo>
                  <a:pt x="2403905" y="23883"/>
                </a:lnTo>
                <a:lnTo>
                  <a:pt x="2494192" y="19640"/>
                </a:lnTo>
                <a:lnTo>
                  <a:pt x="2548711" y="15054"/>
                </a:lnTo>
                <a:lnTo>
                  <a:pt x="2655582" y="8724"/>
                </a:lnTo>
                <a:lnTo>
                  <a:pt x="2728389" y="3853"/>
                </a:lnTo>
                <a:lnTo>
                  <a:pt x="2830069" y="725"/>
                </a:lnTo>
                <a:lnTo>
                  <a:pt x="3333174" y="0"/>
                </a:lnTo>
                <a:lnTo>
                  <a:pt x="3405757" y="1255"/>
                </a:lnTo>
                <a:lnTo>
                  <a:pt x="3607001" y="9801"/>
                </a:lnTo>
                <a:lnTo>
                  <a:pt x="3928054" y="11293"/>
                </a:lnTo>
                <a:lnTo>
                  <a:pt x="4069081" y="113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14"/>
          <p:cNvSpPr/>
          <p:nvPr/>
        </p:nvSpPr>
        <p:spPr>
          <a:xfrm>
            <a:off x="4745038" y="4789169"/>
            <a:ext cx="3644582" cy="228601"/>
          </a:xfrm>
          <a:custGeom>
            <a:avLst/>
            <a:gdLst/>
            <a:ahLst/>
            <a:cxnLst/>
            <a:rect l="0" t="0" r="0" b="0"/>
            <a:pathLst>
              <a:path w="3644582" h="228601">
                <a:moveTo>
                  <a:pt x="9841" y="228600"/>
                </a:moveTo>
                <a:lnTo>
                  <a:pt x="0" y="228600"/>
                </a:lnTo>
                <a:lnTo>
                  <a:pt x="14460" y="228600"/>
                </a:lnTo>
                <a:lnTo>
                  <a:pt x="43525" y="222533"/>
                </a:lnTo>
                <a:lnTo>
                  <a:pt x="98857" y="216960"/>
                </a:lnTo>
                <a:lnTo>
                  <a:pt x="141062" y="209629"/>
                </a:lnTo>
                <a:lnTo>
                  <a:pt x="247798" y="199824"/>
                </a:lnTo>
                <a:lnTo>
                  <a:pt x="358191" y="195037"/>
                </a:lnTo>
                <a:lnTo>
                  <a:pt x="442794" y="193363"/>
                </a:lnTo>
                <a:lnTo>
                  <a:pt x="573306" y="185327"/>
                </a:lnTo>
                <a:lnTo>
                  <a:pt x="653044" y="180219"/>
                </a:lnTo>
                <a:lnTo>
                  <a:pt x="751292" y="173182"/>
                </a:lnTo>
                <a:lnTo>
                  <a:pt x="879629" y="165896"/>
                </a:lnTo>
                <a:lnTo>
                  <a:pt x="949711" y="159245"/>
                </a:lnTo>
                <a:lnTo>
                  <a:pt x="996521" y="153326"/>
                </a:lnTo>
                <a:lnTo>
                  <a:pt x="1045564" y="148724"/>
                </a:lnTo>
                <a:lnTo>
                  <a:pt x="1076376" y="143146"/>
                </a:lnTo>
                <a:lnTo>
                  <a:pt x="1147643" y="133047"/>
                </a:lnTo>
                <a:lnTo>
                  <a:pt x="1291848" y="113082"/>
                </a:lnTo>
                <a:lnTo>
                  <a:pt x="1340763" y="105868"/>
                </a:lnTo>
                <a:lnTo>
                  <a:pt x="1378452" y="101059"/>
                </a:lnTo>
                <a:lnTo>
                  <a:pt x="1543175" y="83180"/>
                </a:lnTo>
                <a:lnTo>
                  <a:pt x="1776750" y="56224"/>
                </a:lnTo>
                <a:lnTo>
                  <a:pt x="1884372" y="47002"/>
                </a:lnTo>
                <a:lnTo>
                  <a:pt x="2119032" y="30734"/>
                </a:lnTo>
                <a:lnTo>
                  <a:pt x="2190668" y="29379"/>
                </a:lnTo>
                <a:lnTo>
                  <a:pt x="3000443" y="34284"/>
                </a:lnTo>
                <a:lnTo>
                  <a:pt x="3091916" y="40356"/>
                </a:lnTo>
                <a:lnTo>
                  <a:pt x="3179766" y="43391"/>
                </a:lnTo>
                <a:lnTo>
                  <a:pt x="3313770" y="36464"/>
                </a:lnTo>
                <a:lnTo>
                  <a:pt x="3410750" y="34720"/>
                </a:lnTo>
                <a:lnTo>
                  <a:pt x="3604765" y="34294"/>
                </a:lnTo>
                <a:lnTo>
                  <a:pt x="3623922" y="30905"/>
                </a:lnTo>
                <a:lnTo>
                  <a:pt x="3630808" y="28224"/>
                </a:lnTo>
                <a:lnTo>
                  <a:pt x="3635400" y="25166"/>
                </a:lnTo>
                <a:lnTo>
                  <a:pt x="3638461" y="21857"/>
                </a:lnTo>
                <a:lnTo>
                  <a:pt x="3640501" y="18382"/>
                </a:lnTo>
                <a:lnTo>
                  <a:pt x="3641860" y="14795"/>
                </a:lnTo>
                <a:lnTo>
                  <a:pt x="3642767" y="11133"/>
                </a:lnTo>
                <a:lnTo>
                  <a:pt x="364458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15"/>
          <p:cNvSpPr/>
          <p:nvPr/>
        </p:nvSpPr>
        <p:spPr>
          <a:xfrm>
            <a:off x="8412479" y="3474720"/>
            <a:ext cx="434285" cy="468631"/>
          </a:xfrm>
          <a:custGeom>
            <a:avLst/>
            <a:gdLst/>
            <a:ahLst/>
            <a:cxnLst/>
            <a:rect l="0" t="0" r="0" b="0"/>
            <a:pathLst>
              <a:path w="434285" h="468631">
                <a:moveTo>
                  <a:pt x="0" y="0"/>
                </a:moveTo>
                <a:lnTo>
                  <a:pt x="6069" y="6067"/>
                </a:lnTo>
                <a:lnTo>
                  <a:pt x="15821" y="12433"/>
                </a:lnTo>
                <a:lnTo>
                  <a:pt x="28622" y="19495"/>
                </a:lnTo>
                <a:lnTo>
                  <a:pt x="42778" y="26868"/>
                </a:lnTo>
                <a:lnTo>
                  <a:pt x="54149" y="34378"/>
                </a:lnTo>
                <a:lnTo>
                  <a:pt x="64706" y="41949"/>
                </a:lnTo>
                <a:lnTo>
                  <a:pt x="77865" y="49547"/>
                </a:lnTo>
                <a:lnTo>
                  <a:pt x="92180" y="57157"/>
                </a:lnTo>
                <a:lnTo>
                  <a:pt x="99554" y="60965"/>
                </a:lnTo>
                <a:lnTo>
                  <a:pt x="107010" y="63503"/>
                </a:lnTo>
                <a:lnTo>
                  <a:pt x="114519" y="65195"/>
                </a:lnTo>
                <a:lnTo>
                  <a:pt x="122067" y="66323"/>
                </a:lnTo>
                <a:lnTo>
                  <a:pt x="129638" y="68345"/>
                </a:lnTo>
                <a:lnTo>
                  <a:pt x="137225" y="70963"/>
                </a:lnTo>
                <a:lnTo>
                  <a:pt x="144824" y="73979"/>
                </a:lnTo>
                <a:lnTo>
                  <a:pt x="158779" y="78529"/>
                </a:lnTo>
                <a:lnTo>
                  <a:pt x="197993" y="90358"/>
                </a:lnTo>
                <a:lnTo>
                  <a:pt x="214545" y="95798"/>
                </a:lnTo>
                <a:lnTo>
                  <a:pt x="228120" y="100696"/>
                </a:lnTo>
                <a:lnTo>
                  <a:pt x="239710" y="105230"/>
                </a:lnTo>
                <a:lnTo>
                  <a:pt x="256327" y="109524"/>
                </a:lnTo>
                <a:lnTo>
                  <a:pt x="276295" y="113655"/>
                </a:lnTo>
                <a:lnTo>
                  <a:pt x="298497" y="117680"/>
                </a:lnTo>
                <a:lnTo>
                  <a:pt x="319648" y="122903"/>
                </a:lnTo>
                <a:lnTo>
                  <a:pt x="340099" y="128925"/>
                </a:lnTo>
                <a:lnTo>
                  <a:pt x="360083" y="135480"/>
                </a:lnTo>
                <a:lnTo>
                  <a:pt x="375945" y="139850"/>
                </a:lnTo>
                <a:lnTo>
                  <a:pt x="389061" y="142763"/>
                </a:lnTo>
                <a:lnTo>
                  <a:pt x="400343" y="144705"/>
                </a:lnTo>
                <a:lnTo>
                  <a:pt x="407866" y="147270"/>
                </a:lnTo>
                <a:lnTo>
                  <a:pt x="412880" y="150250"/>
                </a:lnTo>
                <a:lnTo>
                  <a:pt x="416224" y="153506"/>
                </a:lnTo>
                <a:lnTo>
                  <a:pt x="419723" y="155677"/>
                </a:lnTo>
                <a:lnTo>
                  <a:pt x="426997" y="158090"/>
                </a:lnTo>
                <a:lnTo>
                  <a:pt x="429445" y="160003"/>
                </a:lnTo>
                <a:lnTo>
                  <a:pt x="431077" y="162548"/>
                </a:lnTo>
                <a:lnTo>
                  <a:pt x="433696" y="169691"/>
                </a:lnTo>
                <a:lnTo>
                  <a:pt x="434284" y="181136"/>
                </a:lnTo>
                <a:lnTo>
                  <a:pt x="428255" y="188431"/>
                </a:lnTo>
                <a:lnTo>
                  <a:pt x="418426" y="198636"/>
                </a:lnTo>
                <a:lnTo>
                  <a:pt x="407794" y="205969"/>
                </a:lnTo>
                <a:lnTo>
                  <a:pt x="401403" y="209702"/>
                </a:lnTo>
                <a:lnTo>
                  <a:pt x="380755" y="220624"/>
                </a:lnTo>
                <a:lnTo>
                  <a:pt x="368136" y="227093"/>
                </a:lnTo>
                <a:lnTo>
                  <a:pt x="353375" y="235215"/>
                </a:lnTo>
                <a:lnTo>
                  <a:pt x="320039" y="254400"/>
                </a:lnTo>
                <a:lnTo>
                  <a:pt x="306070" y="263580"/>
                </a:lnTo>
                <a:lnTo>
                  <a:pt x="294217" y="272240"/>
                </a:lnTo>
                <a:lnTo>
                  <a:pt x="283775" y="280553"/>
                </a:lnTo>
                <a:lnTo>
                  <a:pt x="273004" y="288635"/>
                </a:lnTo>
                <a:lnTo>
                  <a:pt x="250875" y="304389"/>
                </a:lnTo>
                <a:lnTo>
                  <a:pt x="240910" y="310876"/>
                </a:lnTo>
                <a:lnTo>
                  <a:pt x="231727" y="316470"/>
                </a:lnTo>
                <a:lnTo>
                  <a:pt x="223065" y="321470"/>
                </a:lnTo>
                <a:lnTo>
                  <a:pt x="213480" y="327343"/>
                </a:lnTo>
                <a:lnTo>
                  <a:pt x="192670" y="340642"/>
                </a:lnTo>
                <a:lnTo>
                  <a:pt x="183057" y="347745"/>
                </a:lnTo>
                <a:lnTo>
                  <a:pt x="174108" y="355020"/>
                </a:lnTo>
                <a:lnTo>
                  <a:pt x="165602" y="362410"/>
                </a:lnTo>
                <a:lnTo>
                  <a:pt x="152312" y="372416"/>
                </a:lnTo>
                <a:lnTo>
                  <a:pt x="117224" y="397081"/>
                </a:lnTo>
                <a:lnTo>
                  <a:pt x="101010" y="409501"/>
                </a:lnTo>
                <a:lnTo>
                  <a:pt x="86390" y="421590"/>
                </a:lnTo>
                <a:lnTo>
                  <a:pt x="57771" y="446649"/>
                </a:lnTo>
                <a:lnTo>
                  <a:pt x="45721" y="4686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16"/>
          <p:cNvSpPr/>
          <p:nvPr/>
        </p:nvSpPr>
        <p:spPr>
          <a:xfrm>
            <a:off x="8126729" y="4560569"/>
            <a:ext cx="624881" cy="548641"/>
          </a:xfrm>
          <a:custGeom>
            <a:avLst/>
            <a:gdLst/>
            <a:ahLst/>
            <a:cxnLst/>
            <a:rect l="0" t="0" r="0" b="0"/>
            <a:pathLst>
              <a:path w="624881" h="548641">
                <a:moveTo>
                  <a:pt x="102871" y="0"/>
                </a:moveTo>
                <a:lnTo>
                  <a:pt x="130915" y="0"/>
                </a:lnTo>
                <a:lnTo>
                  <a:pt x="138077" y="1270"/>
                </a:lnTo>
                <a:lnTo>
                  <a:pt x="149421" y="6068"/>
                </a:lnTo>
                <a:lnTo>
                  <a:pt x="162947" y="15910"/>
                </a:lnTo>
                <a:lnTo>
                  <a:pt x="168322" y="18226"/>
                </a:lnTo>
                <a:lnTo>
                  <a:pt x="186751" y="22757"/>
                </a:lnTo>
                <a:lnTo>
                  <a:pt x="202090" y="31578"/>
                </a:lnTo>
                <a:lnTo>
                  <a:pt x="215124" y="38589"/>
                </a:lnTo>
                <a:lnTo>
                  <a:pt x="224696" y="42236"/>
                </a:lnTo>
                <a:lnTo>
                  <a:pt x="236158" y="45937"/>
                </a:lnTo>
                <a:lnTo>
                  <a:pt x="261169" y="53437"/>
                </a:lnTo>
                <a:lnTo>
                  <a:pt x="284986" y="61003"/>
                </a:lnTo>
                <a:lnTo>
                  <a:pt x="338751" y="82146"/>
                </a:lnTo>
                <a:lnTo>
                  <a:pt x="374424" y="96675"/>
                </a:lnTo>
                <a:lnTo>
                  <a:pt x="400746" y="106360"/>
                </a:lnTo>
                <a:lnTo>
                  <a:pt x="420834" y="112817"/>
                </a:lnTo>
                <a:lnTo>
                  <a:pt x="436766" y="117121"/>
                </a:lnTo>
                <a:lnTo>
                  <a:pt x="449928" y="121261"/>
                </a:lnTo>
                <a:lnTo>
                  <a:pt x="461242" y="125291"/>
                </a:lnTo>
                <a:lnTo>
                  <a:pt x="471325" y="129247"/>
                </a:lnTo>
                <a:lnTo>
                  <a:pt x="483126" y="133155"/>
                </a:lnTo>
                <a:lnTo>
                  <a:pt x="496074" y="137030"/>
                </a:lnTo>
                <a:lnTo>
                  <a:pt x="509787" y="140883"/>
                </a:lnTo>
                <a:lnTo>
                  <a:pt x="524008" y="145992"/>
                </a:lnTo>
                <a:lnTo>
                  <a:pt x="538569" y="151939"/>
                </a:lnTo>
                <a:lnTo>
                  <a:pt x="553355" y="158442"/>
                </a:lnTo>
                <a:lnTo>
                  <a:pt x="567024" y="165318"/>
                </a:lnTo>
                <a:lnTo>
                  <a:pt x="579946" y="172442"/>
                </a:lnTo>
                <a:lnTo>
                  <a:pt x="592372" y="179732"/>
                </a:lnTo>
                <a:lnTo>
                  <a:pt x="609563" y="187831"/>
                </a:lnTo>
                <a:lnTo>
                  <a:pt x="615925" y="189991"/>
                </a:lnTo>
                <a:lnTo>
                  <a:pt x="620167" y="192700"/>
                </a:lnTo>
                <a:lnTo>
                  <a:pt x="622995" y="195777"/>
                </a:lnTo>
                <a:lnTo>
                  <a:pt x="624880" y="199098"/>
                </a:lnTo>
                <a:lnTo>
                  <a:pt x="624867" y="202582"/>
                </a:lnTo>
                <a:lnTo>
                  <a:pt x="623588" y="206175"/>
                </a:lnTo>
                <a:lnTo>
                  <a:pt x="621465" y="209840"/>
                </a:lnTo>
                <a:lnTo>
                  <a:pt x="618781" y="212283"/>
                </a:lnTo>
                <a:lnTo>
                  <a:pt x="615721" y="213912"/>
                </a:lnTo>
                <a:lnTo>
                  <a:pt x="605124" y="216992"/>
                </a:lnTo>
                <a:lnTo>
                  <a:pt x="583481" y="222595"/>
                </a:lnTo>
                <a:lnTo>
                  <a:pt x="573137" y="225867"/>
                </a:lnTo>
                <a:lnTo>
                  <a:pt x="554872" y="232889"/>
                </a:lnTo>
                <a:lnTo>
                  <a:pt x="545175" y="237809"/>
                </a:lnTo>
                <a:lnTo>
                  <a:pt x="534900" y="243630"/>
                </a:lnTo>
                <a:lnTo>
                  <a:pt x="524240" y="250050"/>
                </a:lnTo>
                <a:lnTo>
                  <a:pt x="513324" y="255600"/>
                </a:lnTo>
                <a:lnTo>
                  <a:pt x="502236" y="260570"/>
                </a:lnTo>
                <a:lnTo>
                  <a:pt x="432795" y="289808"/>
                </a:lnTo>
                <a:lnTo>
                  <a:pt x="394706" y="307027"/>
                </a:lnTo>
                <a:lnTo>
                  <a:pt x="377438" y="315175"/>
                </a:lnTo>
                <a:lnTo>
                  <a:pt x="310659" y="344845"/>
                </a:lnTo>
                <a:lnTo>
                  <a:pt x="287117" y="356897"/>
                </a:lnTo>
                <a:lnTo>
                  <a:pt x="263801" y="370012"/>
                </a:lnTo>
                <a:lnTo>
                  <a:pt x="221386" y="395590"/>
                </a:lnTo>
                <a:lnTo>
                  <a:pt x="189833" y="415424"/>
                </a:lnTo>
                <a:lnTo>
                  <a:pt x="116486" y="463490"/>
                </a:lnTo>
                <a:lnTo>
                  <a:pt x="96707" y="476633"/>
                </a:lnTo>
                <a:lnTo>
                  <a:pt x="82252" y="487936"/>
                </a:lnTo>
                <a:lnTo>
                  <a:pt x="71345" y="498010"/>
                </a:lnTo>
                <a:lnTo>
                  <a:pt x="49926" y="520939"/>
                </a:lnTo>
                <a:lnTo>
                  <a:pt x="44714" y="526363"/>
                </a:lnTo>
                <a:lnTo>
                  <a:pt x="39970" y="529979"/>
                </a:lnTo>
                <a:lnTo>
                  <a:pt x="25954" y="536338"/>
                </a:lnTo>
                <a:lnTo>
                  <a:pt x="0" y="5486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17"/>
          <p:cNvSpPr/>
          <p:nvPr/>
        </p:nvSpPr>
        <p:spPr>
          <a:xfrm>
            <a:off x="4379004" y="3589099"/>
            <a:ext cx="603221" cy="594281"/>
          </a:xfrm>
          <a:custGeom>
            <a:avLst/>
            <a:gdLst/>
            <a:ahLst/>
            <a:cxnLst/>
            <a:rect l="0" t="0" r="0" b="0"/>
            <a:pathLst>
              <a:path w="603221" h="594281">
                <a:moveTo>
                  <a:pt x="55836" y="297101"/>
                </a:moveTo>
                <a:lnTo>
                  <a:pt x="49768" y="309236"/>
                </a:lnTo>
                <a:lnTo>
                  <a:pt x="45441" y="314081"/>
                </a:lnTo>
                <a:lnTo>
                  <a:pt x="31024" y="325697"/>
                </a:lnTo>
                <a:lnTo>
                  <a:pt x="30405" y="327595"/>
                </a:lnTo>
                <a:lnTo>
                  <a:pt x="31262" y="328860"/>
                </a:lnTo>
                <a:lnTo>
                  <a:pt x="33103" y="329704"/>
                </a:lnTo>
                <a:lnTo>
                  <a:pt x="38536" y="330641"/>
                </a:lnTo>
                <a:lnTo>
                  <a:pt x="41762" y="329621"/>
                </a:lnTo>
                <a:lnTo>
                  <a:pt x="48734" y="325101"/>
                </a:lnTo>
                <a:lnTo>
                  <a:pt x="136795" y="255595"/>
                </a:lnTo>
                <a:lnTo>
                  <a:pt x="171827" y="229546"/>
                </a:lnTo>
                <a:lnTo>
                  <a:pt x="185233" y="219044"/>
                </a:lnTo>
                <a:lnTo>
                  <a:pt x="196711" y="209503"/>
                </a:lnTo>
                <a:lnTo>
                  <a:pt x="206902" y="200602"/>
                </a:lnTo>
                <a:lnTo>
                  <a:pt x="217507" y="192129"/>
                </a:lnTo>
                <a:lnTo>
                  <a:pt x="228386" y="183939"/>
                </a:lnTo>
                <a:lnTo>
                  <a:pt x="239449" y="175940"/>
                </a:lnTo>
                <a:lnTo>
                  <a:pt x="255715" y="165526"/>
                </a:lnTo>
                <a:lnTo>
                  <a:pt x="332149" y="119087"/>
                </a:lnTo>
                <a:lnTo>
                  <a:pt x="373080" y="92803"/>
                </a:lnTo>
                <a:lnTo>
                  <a:pt x="385442" y="84701"/>
                </a:lnTo>
                <a:lnTo>
                  <a:pt x="402573" y="75492"/>
                </a:lnTo>
                <a:lnTo>
                  <a:pt x="422884" y="65541"/>
                </a:lnTo>
                <a:lnTo>
                  <a:pt x="445314" y="55097"/>
                </a:lnTo>
                <a:lnTo>
                  <a:pt x="487171" y="36720"/>
                </a:lnTo>
                <a:lnTo>
                  <a:pt x="523130" y="21356"/>
                </a:lnTo>
                <a:lnTo>
                  <a:pt x="547579" y="10294"/>
                </a:lnTo>
                <a:lnTo>
                  <a:pt x="563525" y="4531"/>
                </a:lnTo>
                <a:lnTo>
                  <a:pt x="576116" y="1970"/>
                </a:lnTo>
                <a:lnTo>
                  <a:pt x="594944" y="528"/>
                </a:lnTo>
                <a:lnTo>
                  <a:pt x="603220" y="0"/>
                </a:lnTo>
                <a:lnTo>
                  <a:pt x="587247" y="9061"/>
                </a:lnTo>
                <a:lnTo>
                  <a:pt x="573265" y="19421"/>
                </a:lnTo>
                <a:lnTo>
                  <a:pt x="560548" y="26791"/>
                </a:lnTo>
                <a:lnTo>
                  <a:pt x="543042" y="34299"/>
                </a:lnTo>
                <a:lnTo>
                  <a:pt x="533040" y="38080"/>
                </a:lnTo>
                <a:lnTo>
                  <a:pt x="515153" y="49054"/>
                </a:lnTo>
                <a:lnTo>
                  <a:pt x="506827" y="55536"/>
                </a:lnTo>
                <a:lnTo>
                  <a:pt x="493657" y="63667"/>
                </a:lnTo>
                <a:lnTo>
                  <a:pt x="477256" y="72898"/>
                </a:lnTo>
                <a:lnTo>
                  <a:pt x="458703" y="82862"/>
                </a:lnTo>
                <a:lnTo>
                  <a:pt x="442524" y="90775"/>
                </a:lnTo>
                <a:lnTo>
                  <a:pt x="427928" y="97320"/>
                </a:lnTo>
                <a:lnTo>
                  <a:pt x="414387" y="102954"/>
                </a:lnTo>
                <a:lnTo>
                  <a:pt x="402820" y="109249"/>
                </a:lnTo>
                <a:lnTo>
                  <a:pt x="392569" y="115986"/>
                </a:lnTo>
                <a:lnTo>
                  <a:pt x="383194" y="123018"/>
                </a:lnTo>
                <a:lnTo>
                  <a:pt x="373135" y="128975"/>
                </a:lnTo>
                <a:lnTo>
                  <a:pt x="362618" y="134217"/>
                </a:lnTo>
                <a:lnTo>
                  <a:pt x="351797" y="138981"/>
                </a:lnTo>
                <a:lnTo>
                  <a:pt x="340773" y="144698"/>
                </a:lnTo>
                <a:lnTo>
                  <a:pt x="329614" y="151049"/>
                </a:lnTo>
                <a:lnTo>
                  <a:pt x="318365" y="157823"/>
                </a:lnTo>
                <a:lnTo>
                  <a:pt x="300705" y="167418"/>
                </a:lnTo>
                <a:lnTo>
                  <a:pt x="253990" y="191627"/>
                </a:lnTo>
                <a:lnTo>
                  <a:pt x="233659" y="201385"/>
                </a:lnTo>
                <a:lnTo>
                  <a:pt x="216294" y="209160"/>
                </a:lnTo>
                <a:lnTo>
                  <a:pt x="200908" y="215614"/>
                </a:lnTo>
                <a:lnTo>
                  <a:pt x="188111" y="222456"/>
                </a:lnTo>
                <a:lnTo>
                  <a:pt x="177039" y="229557"/>
                </a:lnTo>
                <a:lnTo>
                  <a:pt x="167118" y="236832"/>
                </a:lnTo>
                <a:lnTo>
                  <a:pt x="149321" y="244915"/>
                </a:lnTo>
                <a:lnTo>
                  <a:pt x="141019" y="247070"/>
                </a:lnTo>
                <a:lnTo>
                  <a:pt x="127865" y="252317"/>
                </a:lnTo>
                <a:lnTo>
                  <a:pt x="111475" y="259624"/>
                </a:lnTo>
                <a:lnTo>
                  <a:pt x="92929" y="268307"/>
                </a:lnTo>
                <a:lnTo>
                  <a:pt x="75484" y="275365"/>
                </a:lnTo>
                <a:lnTo>
                  <a:pt x="58775" y="281340"/>
                </a:lnTo>
                <a:lnTo>
                  <a:pt x="42555" y="286593"/>
                </a:lnTo>
                <a:lnTo>
                  <a:pt x="30472" y="290096"/>
                </a:lnTo>
                <a:lnTo>
                  <a:pt x="13660" y="293987"/>
                </a:lnTo>
                <a:lnTo>
                  <a:pt x="3123" y="296178"/>
                </a:lnTo>
                <a:lnTo>
                  <a:pt x="1644" y="297755"/>
                </a:lnTo>
                <a:lnTo>
                  <a:pt x="657" y="300077"/>
                </a:lnTo>
                <a:lnTo>
                  <a:pt x="0" y="302895"/>
                </a:lnTo>
                <a:lnTo>
                  <a:pt x="832" y="304774"/>
                </a:lnTo>
                <a:lnTo>
                  <a:pt x="2656" y="306026"/>
                </a:lnTo>
                <a:lnTo>
                  <a:pt x="5143" y="306861"/>
                </a:lnTo>
                <a:lnTo>
                  <a:pt x="6800" y="308687"/>
                </a:lnTo>
                <a:lnTo>
                  <a:pt x="7905" y="311175"/>
                </a:lnTo>
                <a:lnTo>
                  <a:pt x="8642" y="314103"/>
                </a:lnTo>
                <a:lnTo>
                  <a:pt x="10403" y="316056"/>
                </a:lnTo>
                <a:lnTo>
                  <a:pt x="12848" y="317357"/>
                </a:lnTo>
                <a:lnTo>
                  <a:pt x="15747" y="318225"/>
                </a:lnTo>
                <a:lnTo>
                  <a:pt x="22355" y="322576"/>
                </a:lnTo>
                <a:lnTo>
                  <a:pt x="36602" y="335552"/>
                </a:lnTo>
                <a:lnTo>
                  <a:pt x="52367" y="349750"/>
                </a:lnTo>
                <a:lnTo>
                  <a:pt x="76308" y="368760"/>
                </a:lnTo>
                <a:lnTo>
                  <a:pt x="89804" y="377894"/>
                </a:lnTo>
                <a:lnTo>
                  <a:pt x="103881" y="386523"/>
                </a:lnTo>
                <a:lnTo>
                  <a:pt x="130529" y="401614"/>
                </a:lnTo>
                <a:lnTo>
                  <a:pt x="150840" y="412554"/>
                </a:lnTo>
                <a:lnTo>
                  <a:pt x="168333" y="425036"/>
                </a:lnTo>
                <a:lnTo>
                  <a:pt x="185844" y="437781"/>
                </a:lnTo>
                <a:lnTo>
                  <a:pt x="195848" y="442957"/>
                </a:lnTo>
                <a:lnTo>
                  <a:pt x="215853" y="452096"/>
                </a:lnTo>
                <a:lnTo>
                  <a:pt x="233211" y="460391"/>
                </a:lnTo>
                <a:lnTo>
                  <a:pt x="245206" y="466921"/>
                </a:lnTo>
                <a:lnTo>
                  <a:pt x="275467" y="484336"/>
                </a:lnTo>
                <a:lnTo>
                  <a:pt x="292427" y="493044"/>
                </a:lnTo>
                <a:lnTo>
                  <a:pt x="310083" y="501390"/>
                </a:lnTo>
                <a:lnTo>
                  <a:pt x="328204" y="509493"/>
                </a:lnTo>
                <a:lnTo>
                  <a:pt x="344094" y="517436"/>
                </a:lnTo>
                <a:lnTo>
                  <a:pt x="358498" y="525271"/>
                </a:lnTo>
                <a:lnTo>
                  <a:pt x="383392" y="539480"/>
                </a:lnTo>
                <a:lnTo>
                  <a:pt x="402923" y="550028"/>
                </a:lnTo>
                <a:lnTo>
                  <a:pt x="436157" y="567148"/>
                </a:lnTo>
                <a:lnTo>
                  <a:pt x="451774" y="575025"/>
                </a:lnTo>
                <a:lnTo>
                  <a:pt x="463795" y="582759"/>
                </a:lnTo>
                <a:lnTo>
                  <a:pt x="478746" y="5942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18"/>
          <p:cNvSpPr/>
          <p:nvPr/>
        </p:nvSpPr>
        <p:spPr>
          <a:xfrm>
            <a:off x="4631284" y="4800800"/>
            <a:ext cx="466269" cy="731320"/>
          </a:xfrm>
          <a:custGeom>
            <a:avLst/>
            <a:gdLst/>
            <a:ahLst/>
            <a:cxnLst/>
            <a:rect l="0" t="0" r="0" b="0"/>
            <a:pathLst>
              <a:path w="466269" h="731320">
                <a:moveTo>
                  <a:pt x="146456" y="205539"/>
                </a:moveTo>
                <a:lnTo>
                  <a:pt x="155581" y="188559"/>
                </a:lnTo>
                <a:lnTo>
                  <a:pt x="162365" y="179789"/>
                </a:lnTo>
                <a:lnTo>
                  <a:pt x="173000" y="171658"/>
                </a:lnTo>
                <a:lnTo>
                  <a:pt x="186193" y="162541"/>
                </a:lnTo>
                <a:lnTo>
                  <a:pt x="200523" y="150023"/>
                </a:lnTo>
                <a:lnTo>
                  <a:pt x="215359" y="135992"/>
                </a:lnTo>
                <a:lnTo>
                  <a:pt x="245579" y="106288"/>
                </a:lnTo>
                <a:lnTo>
                  <a:pt x="254448" y="100002"/>
                </a:lnTo>
                <a:lnTo>
                  <a:pt x="264171" y="94541"/>
                </a:lnTo>
                <a:lnTo>
                  <a:pt x="274462" y="89630"/>
                </a:lnTo>
                <a:lnTo>
                  <a:pt x="286403" y="82547"/>
                </a:lnTo>
                <a:lnTo>
                  <a:pt x="299444" y="74014"/>
                </a:lnTo>
                <a:lnTo>
                  <a:pt x="313218" y="64516"/>
                </a:lnTo>
                <a:lnTo>
                  <a:pt x="324940" y="56914"/>
                </a:lnTo>
                <a:lnTo>
                  <a:pt x="335295" y="50576"/>
                </a:lnTo>
                <a:lnTo>
                  <a:pt x="344739" y="45080"/>
                </a:lnTo>
                <a:lnTo>
                  <a:pt x="362005" y="35588"/>
                </a:lnTo>
                <a:lnTo>
                  <a:pt x="386005" y="23104"/>
                </a:lnTo>
                <a:lnTo>
                  <a:pt x="393786" y="19145"/>
                </a:lnTo>
                <a:lnTo>
                  <a:pt x="402782" y="15237"/>
                </a:lnTo>
                <a:lnTo>
                  <a:pt x="412590" y="11361"/>
                </a:lnTo>
                <a:lnTo>
                  <a:pt x="422938" y="7507"/>
                </a:lnTo>
                <a:lnTo>
                  <a:pt x="431107" y="4938"/>
                </a:lnTo>
                <a:lnTo>
                  <a:pt x="443571" y="2083"/>
                </a:lnTo>
                <a:lnTo>
                  <a:pt x="457728" y="476"/>
                </a:lnTo>
                <a:lnTo>
                  <a:pt x="463898" y="0"/>
                </a:lnTo>
                <a:lnTo>
                  <a:pt x="464764" y="1203"/>
                </a:lnTo>
                <a:lnTo>
                  <a:pt x="465726" y="5927"/>
                </a:lnTo>
                <a:lnTo>
                  <a:pt x="466268" y="15726"/>
                </a:lnTo>
                <a:lnTo>
                  <a:pt x="463008" y="26351"/>
                </a:lnTo>
                <a:lnTo>
                  <a:pt x="460360" y="32741"/>
                </a:lnTo>
                <a:lnTo>
                  <a:pt x="447259" y="46613"/>
                </a:lnTo>
                <a:lnTo>
                  <a:pt x="438431" y="53869"/>
                </a:lnTo>
                <a:lnTo>
                  <a:pt x="425236" y="65317"/>
                </a:lnTo>
                <a:lnTo>
                  <a:pt x="413868" y="75908"/>
                </a:lnTo>
                <a:lnTo>
                  <a:pt x="400349" y="89082"/>
                </a:lnTo>
                <a:lnTo>
                  <a:pt x="385874" y="100017"/>
                </a:lnTo>
                <a:lnTo>
                  <a:pt x="378458" y="104711"/>
                </a:lnTo>
                <a:lnTo>
                  <a:pt x="368434" y="110381"/>
                </a:lnTo>
                <a:lnTo>
                  <a:pt x="343749" y="123454"/>
                </a:lnTo>
                <a:lnTo>
                  <a:pt x="276221" y="157751"/>
                </a:lnTo>
                <a:lnTo>
                  <a:pt x="262176" y="163520"/>
                </a:lnTo>
                <a:lnTo>
                  <a:pt x="247732" y="168637"/>
                </a:lnTo>
                <a:lnTo>
                  <a:pt x="233024" y="173318"/>
                </a:lnTo>
                <a:lnTo>
                  <a:pt x="218137" y="178978"/>
                </a:lnTo>
                <a:lnTo>
                  <a:pt x="203134" y="185292"/>
                </a:lnTo>
                <a:lnTo>
                  <a:pt x="188051" y="192041"/>
                </a:lnTo>
                <a:lnTo>
                  <a:pt x="175456" y="196541"/>
                </a:lnTo>
                <a:lnTo>
                  <a:pt x="164519" y="199540"/>
                </a:lnTo>
                <a:lnTo>
                  <a:pt x="154688" y="201540"/>
                </a:lnTo>
                <a:lnTo>
                  <a:pt x="140378" y="207148"/>
                </a:lnTo>
                <a:lnTo>
                  <a:pt x="128514" y="213875"/>
                </a:lnTo>
                <a:lnTo>
                  <a:pt x="114775" y="221097"/>
                </a:lnTo>
                <a:lnTo>
                  <a:pt x="103589" y="225154"/>
                </a:lnTo>
                <a:lnTo>
                  <a:pt x="90151" y="227438"/>
                </a:lnTo>
                <a:lnTo>
                  <a:pt x="86059" y="227758"/>
                </a:lnTo>
                <a:lnTo>
                  <a:pt x="74739" y="231501"/>
                </a:lnTo>
                <a:lnTo>
                  <a:pt x="61241" y="237398"/>
                </a:lnTo>
                <a:lnTo>
                  <a:pt x="46776" y="244252"/>
                </a:lnTo>
                <a:lnTo>
                  <a:pt x="35267" y="248145"/>
                </a:lnTo>
                <a:lnTo>
                  <a:pt x="30420" y="249183"/>
                </a:lnTo>
                <a:lnTo>
                  <a:pt x="27189" y="251145"/>
                </a:lnTo>
                <a:lnTo>
                  <a:pt x="25034" y="253724"/>
                </a:lnTo>
                <a:lnTo>
                  <a:pt x="23598" y="256712"/>
                </a:lnTo>
                <a:lnTo>
                  <a:pt x="21370" y="258705"/>
                </a:lnTo>
                <a:lnTo>
                  <a:pt x="18615" y="260033"/>
                </a:lnTo>
                <a:lnTo>
                  <a:pt x="15509" y="260918"/>
                </a:lnTo>
                <a:lnTo>
                  <a:pt x="8670" y="265289"/>
                </a:lnTo>
                <a:lnTo>
                  <a:pt x="5069" y="268232"/>
                </a:lnTo>
                <a:lnTo>
                  <a:pt x="2668" y="271465"/>
                </a:lnTo>
                <a:lnTo>
                  <a:pt x="0" y="278443"/>
                </a:lnTo>
                <a:lnTo>
                  <a:pt x="2201" y="292551"/>
                </a:lnTo>
                <a:lnTo>
                  <a:pt x="7194" y="315140"/>
                </a:lnTo>
                <a:lnTo>
                  <a:pt x="7894" y="320517"/>
                </a:lnTo>
                <a:lnTo>
                  <a:pt x="9631" y="325371"/>
                </a:lnTo>
                <a:lnTo>
                  <a:pt x="14948" y="334151"/>
                </a:lnTo>
                <a:lnTo>
                  <a:pt x="25082" y="346235"/>
                </a:lnTo>
                <a:lnTo>
                  <a:pt x="39172" y="360781"/>
                </a:lnTo>
                <a:lnTo>
                  <a:pt x="48263" y="369994"/>
                </a:lnTo>
                <a:lnTo>
                  <a:pt x="56864" y="377406"/>
                </a:lnTo>
                <a:lnTo>
                  <a:pt x="65138" y="383617"/>
                </a:lnTo>
                <a:lnTo>
                  <a:pt x="73194" y="389028"/>
                </a:lnTo>
                <a:lnTo>
                  <a:pt x="81104" y="393905"/>
                </a:lnTo>
                <a:lnTo>
                  <a:pt x="88918" y="398427"/>
                </a:lnTo>
                <a:lnTo>
                  <a:pt x="103103" y="406837"/>
                </a:lnTo>
                <a:lnTo>
                  <a:pt x="113641" y="414808"/>
                </a:lnTo>
                <a:lnTo>
                  <a:pt x="125945" y="422585"/>
                </a:lnTo>
                <a:lnTo>
                  <a:pt x="139880" y="430274"/>
                </a:lnTo>
                <a:lnTo>
                  <a:pt x="162005" y="441743"/>
                </a:lnTo>
                <a:lnTo>
                  <a:pt x="177073" y="449372"/>
                </a:lnTo>
                <a:lnTo>
                  <a:pt x="188457" y="458265"/>
                </a:lnTo>
                <a:lnTo>
                  <a:pt x="202396" y="470543"/>
                </a:lnTo>
                <a:lnTo>
                  <a:pt x="231008" y="497309"/>
                </a:lnTo>
                <a:lnTo>
                  <a:pt x="270073" y="535188"/>
                </a:lnTo>
                <a:lnTo>
                  <a:pt x="335243" y="600084"/>
                </a:lnTo>
                <a:lnTo>
                  <a:pt x="348048" y="616266"/>
                </a:lnTo>
                <a:lnTo>
                  <a:pt x="362397" y="636270"/>
                </a:lnTo>
                <a:lnTo>
                  <a:pt x="374691" y="653627"/>
                </a:lnTo>
                <a:lnTo>
                  <a:pt x="386378" y="674856"/>
                </a:lnTo>
                <a:lnTo>
                  <a:pt x="397884" y="693846"/>
                </a:lnTo>
                <a:lnTo>
                  <a:pt x="401704" y="698717"/>
                </a:lnTo>
                <a:lnTo>
                  <a:pt x="405950" y="707516"/>
                </a:lnTo>
                <a:lnTo>
                  <a:pt x="407081" y="711641"/>
                </a:lnTo>
                <a:lnTo>
                  <a:pt x="409106" y="714390"/>
                </a:lnTo>
                <a:lnTo>
                  <a:pt x="411726" y="716223"/>
                </a:lnTo>
                <a:lnTo>
                  <a:pt x="414742" y="717445"/>
                </a:lnTo>
                <a:lnTo>
                  <a:pt x="416753" y="719530"/>
                </a:lnTo>
                <a:lnTo>
                  <a:pt x="418094" y="722190"/>
                </a:lnTo>
                <a:lnTo>
                  <a:pt x="420775" y="73131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19"/>
          <p:cNvSpPr/>
          <p:nvPr/>
        </p:nvSpPr>
        <p:spPr>
          <a:xfrm>
            <a:off x="5258328" y="3616724"/>
            <a:ext cx="342373" cy="258047"/>
          </a:xfrm>
          <a:custGeom>
            <a:avLst/>
            <a:gdLst/>
            <a:ahLst/>
            <a:cxnLst/>
            <a:rect l="0" t="0" r="0" b="0"/>
            <a:pathLst>
              <a:path w="342373" h="258047">
                <a:moveTo>
                  <a:pt x="330942" y="6585"/>
                </a:moveTo>
                <a:lnTo>
                  <a:pt x="337527" y="0"/>
                </a:lnTo>
                <a:lnTo>
                  <a:pt x="332059" y="5468"/>
                </a:lnTo>
                <a:lnTo>
                  <a:pt x="324665" y="9475"/>
                </a:lnTo>
                <a:lnTo>
                  <a:pt x="314182" y="14220"/>
                </a:lnTo>
                <a:lnTo>
                  <a:pt x="305290" y="16329"/>
                </a:lnTo>
                <a:lnTo>
                  <a:pt x="297104" y="17266"/>
                </a:lnTo>
                <a:lnTo>
                  <a:pt x="293143" y="17516"/>
                </a:lnTo>
                <a:lnTo>
                  <a:pt x="289233" y="18952"/>
                </a:lnTo>
                <a:lnTo>
                  <a:pt x="281501" y="23935"/>
                </a:lnTo>
                <a:lnTo>
                  <a:pt x="257872" y="39948"/>
                </a:lnTo>
                <a:lnTo>
                  <a:pt x="249209" y="44068"/>
                </a:lnTo>
                <a:lnTo>
                  <a:pt x="240893" y="46813"/>
                </a:lnTo>
                <a:lnTo>
                  <a:pt x="232809" y="48644"/>
                </a:lnTo>
                <a:lnTo>
                  <a:pt x="224880" y="52405"/>
                </a:lnTo>
                <a:lnTo>
                  <a:pt x="217054" y="57452"/>
                </a:lnTo>
                <a:lnTo>
                  <a:pt x="209296" y="63356"/>
                </a:lnTo>
                <a:lnTo>
                  <a:pt x="202855" y="67292"/>
                </a:lnTo>
                <a:lnTo>
                  <a:pt x="192311" y="71666"/>
                </a:lnTo>
                <a:lnTo>
                  <a:pt x="185181" y="75373"/>
                </a:lnTo>
                <a:lnTo>
                  <a:pt x="176618" y="80384"/>
                </a:lnTo>
                <a:lnTo>
                  <a:pt x="167099" y="86264"/>
                </a:lnTo>
                <a:lnTo>
                  <a:pt x="159483" y="91455"/>
                </a:lnTo>
                <a:lnTo>
                  <a:pt x="153136" y="96185"/>
                </a:lnTo>
                <a:lnTo>
                  <a:pt x="147635" y="100608"/>
                </a:lnTo>
                <a:lnTo>
                  <a:pt x="142697" y="104827"/>
                </a:lnTo>
                <a:lnTo>
                  <a:pt x="138135" y="108910"/>
                </a:lnTo>
                <a:lnTo>
                  <a:pt x="133824" y="112902"/>
                </a:lnTo>
                <a:lnTo>
                  <a:pt x="127140" y="116833"/>
                </a:lnTo>
                <a:lnTo>
                  <a:pt x="118874" y="120724"/>
                </a:lnTo>
                <a:lnTo>
                  <a:pt x="109553" y="124588"/>
                </a:lnTo>
                <a:lnTo>
                  <a:pt x="102069" y="128434"/>
                </a:lnTo>
                <a:lnTo>
                  <a:pt x="95810" y="132268"/>
                </a:lnTo>
                <a:lnTo>
                  <a:pt x="85469" y="138644"/>
                </a:lnTo>
                <a:lnTo>
                  <a:pt x="76639" y="141478"/>
                </a:lnTo>
                <a:lnTo>
                  <a:pt x="73777" y="143504"/>
                </a:lnTo>
                <a:lnTo>
                  <a:pt x="71868" y="146125"/>
                </a:lnTo>
                <a:lnTo>
                  <a:pt x="70596" y="149142"/>
                </a:lnTo>
                <a:lnTo>
                  <a:pt x="65938" y="152423"/>
                </a:lnTo>
                <a:lnTo>
                  <a:pt x="59023" y="155880"/>
                </a:lnTo>
                <a:lnTo>
                  <a:pt x="38751" y="164487"/>
                </a:lnTo>
                <a:lnTo>
                  <a:pt x="29172" y="172045"/>
                </a:lnTo>
                <a:lnTo>
                  <a:pt x="25622" y="174042"/>
                </a:lnTo>
                <a:lnTo>
                  <a:pt x="15828" y="176852"/>
                </a:lnTo>
                <a:lnTo>
                  <a:pt x="13091" y="177510"/>
                </a:lnTo>
                <a:lnTo>
                  <a:pt x="3479" y="177931"/>
                </a:lnTo>
                <a:lnTo>
                  <a:pt x="0" y="178022"/>
                </a:lnTo>
                <a:lnTo>
                  <a:pt x="5696" y="178031"/>
                </a:lnTo>
                <a:lnTo>
                  <a:pt x="12511" y="179303"/>
                </a:lnTo>
                <a:lnTo>
                  <a:pt x="33630" y="184102"/>
                </a:lnTo>
                <a:lnTo>
                  <a:pt x="43834" y="185890"/>
                </a:lnTo>
                <a:lnTo>
                  <a:pt x="53177" y="187082"/>
                </a:lnTo>
                <a:lnTo>
                  <a:pt x="61945" y="187876"/>
                </a:lnTo>
                <a:lnTo>
                  <a:pt x="69061" y="188406"/>
                </a:lnTo>
                <a:lnTo>
                  <a:pt x="80353" y="188994"/>
                </a:lnTo>
                <a:lnTo>
                  <a:pt x="89606" y="189256"/>
                </a:lnTo>
                <a:lnTo>
                  <a:pt x="93851" y="189326"/>
                </a:lnTo>
                <a:lnTo>
                  <a:pt x="97951" y="190642"/>
                </a:lnTo>
                <a:lnTo>
                  <a:pt x="105893" y="195492"/>
                </a:lnTo>
                <a:lnTo>
                  <a:pt x="111059" y="197293"/>
                </a:lnTo>
                <a:lnTo>
                  <a:pt x="117044" y="198494"/>
                </a:lnTo>
                <a:lnTo>
                  <a:pt x="123573" y="199295"/>
                </a:lnTo>
                <a:lnTo>
                  <a:pt x="134214" y="200184"/>
                </a:lnTo>
                <a:lnTo>
                  <a:pt x="138830" y="200421"/>
                </a:lnTo>
                <a:lnTo>
                  <a:pt x="144447" y="201849"/>
                </a:lnTo>
                <a:lnTo>
                  <a:pt x="150732" y="204071"/>
                </a:lnTo>
                <a:lnTo>
                  <a:pt x="157462" y="206823"/>
                </a:lnTo>
                <a:lnTo>
                  <a:pt x="164488" y="208657"/>
                </a:lnTo>
                <a:lnTo>
                  <a:pt x="171713" y="209880"/>
                </a:lnTo>
                <a:lnTo>
                  <a:pt x="179069" y="210695"/>
                </a:lnTo>
                <a:lnTo>
                  <a:pt x="231897" y="217910"/>
                </a:lnTo>
                <a:lnTo>
                  <a:pt x="250941" y="221128"/>
                </a:lnTo>
                <a:lnTo>
                  <a:pt x="268718" y="224544"/>
                </a:lnTo>
                <a:lnTo>
                  <a:pt x="285649" y="228091"/>
                </a:lnTo>
                <a:lnTo>
                  <a:pt x="298207" y="230456"/>
                </a:lnTo>
                <a:lnTo>
                  <a:pt x="307848" y="232032"/>
                </a:lnTo>
                <a:lnTo>
                  <a:pt x="326380" y="234563"/>
                </a:lnTo>
                <a:lnTo>
                  <a:pt x="332301" y="238296"/>
                </a:lnTo>
                <a:lnTo>
                  <a:pt x="342372" y="25804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20"/>
          <p:cNvSpPr/>
          <p:nvPr/>
        </p:nvSpPr>
        <p:spPr>
          <a:xfrm>
            <a:off x="5331292" y="4743450"/>
            <a:ext cx="315129" cy="388620"/>
          </a:xfrm>
          <a:custGeom>
            <a:avLst/>
            <a:gdLst/>
            <a:ahLst/>
            <a:cxnLst/>
            <a:rect l="0" t="0" r="0" b="0"/>
            <a:pathLst>
              <a:path w="315129" h="388620">
                <a:moveTo>
                  <a:pt x="303698" y="0"/>
                </a:moveTo>
                <a:lnTo>
                  <a:pt x="297630" y="6067"/>
                </a:lnTo>
                <a:lnTo>
                  <a:pt x="295842" y="9125"/>
                </a:lnTo>
                <a:lnTo>
                  <a:pt x="292057" y="19495"/>
                </a:lnTo>
                <a:lnTo>
                  <a:pt x="286670" y="26868"/>
                </a:lnTo>
                <a:lnTo>
                  <a:pt x="283456" y="29342"/>
                </a:lnTo>
                <a:lnTo>
                  <a:pt x="280043" y="30991"/>
                </a:lnTo>
                <a:lnTo>
                  <a:pt x="276498" y="32091"/>
                </a:lnTo>
                <a:lnTo>
                  <a:pt x="267784" y="39173"/>
                </a:lnTo>
                <a:lnTo>
                  <a:pt x="255625" y="50246"/>
                </a:lnTo>
                <a:lnTo>
                  <a:pt x="214756" y="89370"/>
                </a:lnTo>
                <a:lnTo>
                  <a:pt x="206303" y="95140"/>
                </a:lnTo>
                <a:lnTo>
                  <a:pt x="196858" y="100257"/>
                </a:lnTo>
                <a:lnTo>
                  <a:pt x="186751" y="104938"/>
                </a:lnTo>
                <a:lnTo>
                  <a:pt x="178743" y="109328"/>
                </a:lnTo>
                <a:lnTo>
                  <a:pt x="172135" y="113526"/>
                </a:lnTo>
                <a:lnTo>
                  <a:pt x="166459" y="117593"/>
                </a:lnTo>
                <a:lnTo>
                  <a:pt x="156766" y="125500"/>
                </a:lnTo>
                <a:lnTo>
                  <a:pt x="148225" y="133248"/>
                </a:lnTo>
                <a:lnTo>
                  <a:pt x="140195" y="140924"/>
                </a:lnTo>
                <a:lnTo>
                  <a:pt x="136276" y="143479"/>
                </a:lnTo>
                <a:lnTo>
                  <a:pt x="128535" y="146318"/>
                </a:lnTo>
                <a:lnTo>
                  <a:pt x="123423" y="149615"/>
                </a:lnTo>
                <a:lnTo>
                  <a:pt x="117474" y="154354"/>
                </a:lnTo>
                <a:lnTo>
                  <a:pt x="110968" y="160052"/>
                </a:lnTo>
                <a:lnTo>
                  <a:pt x="102822" y="165121"/>
                </a:lnTo>
                <a:lnTo>
                  <a:pt x="93580" y="169771"/>
                </a:lnTo>
                <a:lnTo>
                  <a:pt x="83609" y="174140"/>
                </a:lnTo>
                <a:lnTo>
                  <a:pt x="75692" y="177053"/>
                </a:lnTo>
                <a:lnTo>
                  <a:pt x="69144" y="178995"/>
                </a:lnTo>
                <a:lnTo>
                  <a:pt x="63508" y="180290"/>
                </a:lnTo>
                <a:lnTo>
                  <a:pt x="53860" y="185115"/>
                </a:lnTo>
                <a:lnTo>
                  <a:pt x="45339" y="191493"/>
                </a:lnTo>
                <a:lnTo>
                  <a:pt x="37318" y="198561"/>
                </a:lnTo>
                <a:lnTo>
                  <a:pt x="30861" y="202224"/>
                </a:lnTo>
                <a:lnTo>
                  <a:pt x="22747" y="205936"/>
                </a:lnTo>
                <a:lnTo>
                  <a:pt x="551" y="214951"/>
                </a:lnTo>
                <a:lnTo>
                  <a:pt x="0" y="216960"/>
                </a:lnTo>
                <a:lnTo>
                  <a:pt x="903" y="219570"/>
                </a:lnTo>
                <a:lnTo>
                  <a:pt x="5408" y="226816"/>
                </a:lnTo>
                <a:lnTo>
                  <a:pt x="14153" y="236103"/>
                </a:lnTo>
                <a:lnTo>
                  <a:pt x="23516" y="245580"/>
                </a:lnTo>
                <a:lnTo>
                  <a:pt x="26740" y="247540"/>
                </a:lnTo>
                <a:lnTo>
                  <a:pt x="38615" y="251568"/>
                </a:lnTo>
                <a:lnTo>
                  <a:pt x="44426" y="254072"/>
                </a:lnTo>
                <a:lnTo>
                  <a:pt x="50840" y="257011"/>
                </a:lnTo>
                <a:lnTo>
                  <a:pt x="56386" y="260241"/>
                </a:lnTo>
                <a:lnTo>
                  <a:pt x="65935" y="267215"/>
                </a:lnTo>
                <a:lnTo>
                  <a:pt x="72799" y="272124"/>
                </a:lnTo>
                <a:lnTo>
                  <a:pt x="90586" y="284350"/>
                </a:lnTo>
                <a:lnTo>
                  <a:pt x="98123" y="289897"/>
                </a:lnTo>
                <a:lnTo>
                  <a:pt x="104418" y="294864"/>
                </a:lnTo>
                <a:lnTo>
                  <a:pt x="109885" y="299446"/>
                </a:lnTo>
                <a:lnTo>
                  <a:pt x="119345" y="304537"/>
                </a:lnTo>
                <a:lnTo>
                  <a:pt x="129053" y="308069"/>
                </a:lnTo>
                <a:lnTo>
                  <a:pt x="135198" y="310789"/>
                </a:lnTo>
                <a:lnTo>
                  <a:pt x="141835" y="313873"/>
                </a:lnTo>
                <a:lnTo>
                  <a:pt x="148799" y="315928"/>
                </a:lnTo>
                <a:lnTo>
                  <a:pt x="155982" y="317299"/>
                </a:lnTo>
                <a:lnTo>
                  <a:pt x="163310" y="318212"/>
                </a:lnTo>
                <a:lnTo>
                  <a:pt x="169466" y="320091"/>
                </a:lnTo>
                <a:lnTo>
                  <a:pt x="174840" y="322614"/>
                </a:lnTo>
                <a:lnTo>
                  <a:pt x="179693" y="325566"/>
                </a:lnTo>
                <a:lnTo>
                  <a:pt x="186738" y="328804"/>
                </a:lnTo>
                <a:lnTo>
                  <a:pt x="195244" y="332232"/>
                </a:lnTo>
                <a:lnTo>
                  <a:pt x="204725" y="335788"/>
                </a:lnTo>
                <a:lnTo>
                  <a:pt x="212316" y="339429"/>
                </a:lnTo>
                <a:lnTo>
                  <a:pt x="218647" y="343125"/>
                </a:lnTo>
                <a:lnTo>
                  <a:pt x="224137" y="346860"/>
                </a:lnTo>
                <a:lnTo>
                  <a:pt x="233624" y="351010"/>
                </a:lnTo>
                <a:lnTo>
                  <a:pt x="243344" y="354124"/>
                </a:lnTo>
                <a:lnTo>
                  <a:pt x="249492" y="356732"/>
                </a:lnTo>
                <a:lnTo>
                  <a:pt x="256130" y="359741"/>
                </a:lnTo>
                <a:lnTo>
                  <a:pt x="261826" y="361747"/>
                </a:lnTo>
                <a:lnTo>
                  <a:pt x="271541" y="363976"/>
                </a:lnTo>
                <a:lnTo>
                  <a:pt x="278083" y="365231"/>
                </a:lnTo>
                <a:lnTo>
                  <a:pt x="286387" y="368911"/>
                </a:lnTo>
                <a:lnTo>
                  <a:pt x="292157" y="371670"/>
                </a:lnTo>
                <a:lnTo>
                  <a:pt x="301955" y="378123"/>
                </a:lnTo>
                <a:lnTo>
                  <a:pt x="315128" y="38861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21"/>
          <p:cNvSpPr/>
          <p:nvPr/>
        </p:nvSpPr>
        <p:spPr>
          <a:xfrm>
            <a:off x="5657850" y="2548889"/>
            <a:ext cx="2554990" cy="3657601"/>
          </a:xfrm>
          <a:custGeom>
            <a:avLst/>
            <a:gdLst/>
            <a:ahLst/>
            <a:cxnLst/>
            <a:rect l="0" t="0" r="0" b="0"/>
            <a:pathLst>
              <a:path w="2554990" h="3657601">
                <a:moveTo>
                  <a:pt x="0" y="3657600"/>
                </a:moveTo>
                <a:lnTo>
                  <a:pt x="6067" y="3651533"/>
                </a:lnTo>
                <a:lnTo>
                  <a:pt x="7854" y="3648475"/>
                </a:lnTo>
                <a:lnTo>
                  <a:pt x="31138" y="3588697"/>
                </a:lnTo>
                <a:lnTo>
                  <a:pt x="34159" y="3573637"/>
                </a:lnTo>
                <a:lnTo>
                  <a:pt x="73238" y="3460499"/>
                </a:lnTo>
                <a:lnTo>
                  <a:pt x="105751" y="3353344"/>
                </a:lnTo>
                <a:lnTo>
                  <a:pt x="134565" y="3249739"/>
                </a:lnTo>
                <a:lnTo>
                  <a:pt x="180900" y="3126306"/>
                </a:lnTo>
                <a:lnTo>
                  <a:pt x="226743" y="3021813"/>
                </a:lnTo>
                <a:lnTo>
                  <a:pt x="265875" y="2938148"/>
                </a:lnTo>
                <a:lnTo>
                  <a:pt x="343637" y="2786558"/>
                </a:lnTo>
                <a:lnTo>
                  <a:pt x="459042" y="2545653"/>
                </a:lnTo>
                <a:lnTo>
                  <a:pt x="510935" y="2448391"/>
                </a:lnTo>
                <a:lnTo>
                  <a:pt x="566172" y="2345474"/>
                </a:lnTo>
                <a:lnTo>
                  <a:pt x="612819" y="2253105"/>
                </a:lnTo>
                <a:lnTo>
                  <a:pt x="782532" y="1959276"/>
                </a:lnTo>
                <a:lnTo>
                  <a:pt x="904623" y="1743442"/>
                </a:lnTo>
                <a:lnTo>
                  <a:pt x="961880" y="1650544"/>
                </a:lnTo>
                <a:lnTo>
                  <a:pt x="1027426" y="1548050"/>
                </a:lnTo>
                <a:lnTo>
                  <a:pt x="1086304" y="1452739"/>
                </a:lnTo>
                <a:lnTo>
                  <a:pt x="1164896" y="1329873"/>
                </a:lnTo>
                <a:lnTo>
                  <a:pt x="1234355" y="1231315"/>
                </a:lnTo>
                <a:lnTo>
                  <a:pt x="1371599" y="1047756"/>
                </a:lnTo>
                <a:lnTo>
                  <a:pt x="1492077" y="908224"/>
                </a:lnTo>
                <a:lnTo>
                  <a:pt x="1562443" y="825393"/>
                </a:lnTo>
                <a:lnTo>
                  <a:pt x="1635067" y="729057"/>
                </a:lnTo>
                <a:lnTo>
                  <a:pt x="1682497" y="678297"/>
                </a:lnTo>
                <a:lnTo>
                  <a:pt x="1759627" y="604837"/>
                </a:lnTo>
                <a:lnTo>
                  <a:pt x="1869886" y="495818"/>
                </a:lnTo>
                <a:lnTo>
                  <a:pt x="1928340" y="440920"/>
                </a:lnTo>
                <a:lnTo>
                  <a:pt x="2058999" y="322892"/>
                </a:lnTo>
                <a:lnTo>
                  <a:pt x="2124337" y="268533"/>
                </a:lnTo>
                <a:lnTo>
                  <a:pt x="2186030" y="224205"/>
                </a:lnTo>
                <a:lnTo>
                  <a:pt x="2252569" y="178897"/>
                </a:lnTo>
                <a:lnTo>
                  <a:pt x="2319776" y="131101"/>
                </a:lnTo>
                <a:lnTo>
                  <a:pt x="2394201" y="89534"/>
                </a:lnTo>
                <a:lnTo>
                  <a:pt x="2472650" y="49563"/>
                </a:lnTo>
                <a:lnTo>
                  <a:pt x="2522640" y="22862"/>
                </a:lnTo>
                <a:lnTo>
                  <a:pt x="2527580" y="19052"/>
                </a:lnTo>
                <a:lnTo>
                  <a:pt x="2536456" y="14818"/>
                </a:lnTo>
                <a:lnTo>
                  <a:pt x="2546433" y="12100"/>
                </a:lnTo>
                <a:lnTo>
                  <a:pt x="2554230" y="11629"/>
                </a:lnTo>
                <a:lnTo>
                  <a:pt x="2554989" y="10293"/>
                </a:lnTo>
                <a:lnTo>
                  <a:pt x="2554227" y="8132"/>
                </a:lnTo>
                <a:lnTo>
                  <a:pt x="254889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22"/>
          <p:cNvSpPr/>
          <p:nvPr/>
        </p:nvSpPr>
        <p:spPr>
          <a:xfrm>
            <a:off x="8322628" y="2247243"/>
            <a:ext cx="238442" cy="450221"/>
          </a:xfrm>
          <a:custGeom>
            <a:avLst/>
            <a:gdLst/>
            <a:ahLst/>
            <a:cxnLst/>
            <a:rect l="0" t="0" r="0" b="0"/>
            <a:pathLst>
              <a:path w="238442" h="450221">
                <a:moveTo>
                  <a:pt x="21272" y="27326"/>
                </a:moveTo>
                <a:lnTo>
                  <a:pt x="15204" y="15191"/>
                </a:lnTo>
                <a:lnTo>
                  <a:pt x="12225" y="5846"/>
                </a:lnTo>
                <a:lnTo>
                  <a:pt x="11430" y="1576"/>
                </a:lnTo>
                <a:lnTo>
                  <a:pt x="12171" y="0"/>
                </a:lnTo>
                <a:lnTo>
                  <a:pt x="13935" y="219"/>
                </a:lnTo>
                <a:lnTo>
                  <a:pt x="16380" y="1635"/>
                </a:lnTo>
                <a:lnTo>
                  <a:pt x="18010" y="3849"/>
                </a:lnTo>
                <a:lnTo>
                  <a:pt x="19097" y="6595"/>
                </a:lnTo>
                <a:lnTo>
                  <a:pt x="19822" y="9695"/>
                </a:lnTo>
                <a:lnTo>
                  <a:pt x="19035" y="13032"/>
                </a:lnTo>
                <a:lnTo>
                  <a:pt x="13130" y="23797"/>
                </a:lnTo>
                <a:lnTo>
                  <a:pt x="11303" y="31261"/>
                </a:lnTo>
                <a:lnTo>
                  <a:pt x="10816" y="37569"/>
                </a:lnTo>
                <a:lnTo>
                  <a:pt x="10491" y="45585"/>
                </a:lnTo>
                <a:lnTo>
                  <a:pt x="9970" y="73690"/>
                </a:lnTo>
                <a:lnTo>
                  <a:pt x="9841" y="257455"/>
                </a:lnTo>
                <a:lnTo>
                  <a:pt x="8572" y="265836"/>
                </a:lnTo>
                <a:lnTo>
                  <a:pt x="3774" y="278534"/>
                </a:lnTo>
                <a:lnTo>
                  <a:pt x="794" y="288411"/>
                </a:lnTo>
                <a:lnTo>
                  <a:pt x="0" y="292823"/>
                </a:lnTo>
                <a:lnTo>
                  <a:pt x="741" y="300844"/>
                </a:lnTo>
                <a:lnTo>
                  <a:pt x="2504" y="311271"/>
                </a:lnTo>
                <a:lnTo>
                  <a:pt x="4950" y="323303"/>
                </a:lnTo>
                <a:lnTo>
                  <a:pt x="6581" y="335134"/>
                </a:lnTo>
                <a:lnTo>
                  <a:pt x="7668" y="346832"/>
                </a:lnTo>
                <a:lnTo>
                  <a:pt x="8875" y="367449"/>
                </a:lnTo>
                <a:lnTo>
                  <a:pt x="9412" y="380845"/>
                </a:lnTo>
                <a:lnTo>
                  <a:pt x="10825" y="386196"/>
                </a:lnTo>
                <a:lnTo>
                  <a:pt x="17611" y="399794"/>
                </a:lnTo>
                <a:lnTo>
                  <a:pt x="21457" y="411866"/>
                </a:lnTo>
                <a:lnTo>
                  <a:pt x="28805" y="422216"/>
                </a:lnTo>
                <a:lnTo>
                  <a:pt x="30970" y="425083"/>
                </a:lnTo>
                <a:lnTo>
                  <a:pt x="31932" y="429744"/>
                </a:lnTo>
                <a:lnTo>
                  <a:pt x="32189" y="432765"/>
                </a:lnTo>
                <a:lnTo>
                  <a:pt x="33629" y="436049"/>
                </a:lnTo>
                <a:lnTo>
                  <a:pt x="38617" y="443084"/>
                </a:lnTo>
                <a:lnTo>
                  <a:pt x="41725" y="445468"/>
                </a:lnTo>
                <a:lnTo>
                  <a:pt x="45068" y="447058"/>
                </a:lnTo>
                <a:lnTo>
                  <a:pt x="53489" y="449609"/>
                </a:lnTo>
                <a:lnTo>
                  <a:pt x="56720" y="449818"/>
                </a:lnTo>
                <a:lnTo>
                  <a:pt x="67083" y="450050"/>
                </a:lnTo>
                <a:lnTo>
                  <a:pt x="93335" y="450220"/>
                </a:lnTo>
                <a:lnTo>
                  <a:pt x="97254" y="448955"/>
                </a:lnTo>
                <a:lnTo>
                  <a:pt x="101136" y="446843"/>
                </a:lnTo>
                <a:lnTo>
                  <a:pt x="104995" y="444164"/>
                </a:lnTo>
                <a:lnTo>
                  <a:pt x="108837" y="442378"/>
                </a:lnTo>
                <a:lnTo>
                  <a:pt x="112669" y="441188"/>
                </a:lnTo>
                <a:lnTo>
                  <a:pt x="116494" y="440394"/>
                </a:lnTo>
                <a:lnTo>
                  <a:pt x="120312" y="438595"/>
                </a:lnTo>
                <a:lnTo>
                  <a:pt x="124129" y="436125"/>
                </a:lnTo>
                <a:lnTo>
                  <a:pt x="127943" y="433209"/>
                </a:lnTo>
                <a:lnTo>
                  <a:pt x="135566" y="428725"/>
                </a:lnTo>
                <a:lnTo>
                  <a:pt x="145727" y="423195"/>
                </a:lnTo>
                <a:lnTo>
                  <a:pt x="186403" y="402138"/>
                </a:lnTo>
                <a:lnTo>
                  <a:pt x="193589" y="397851"/>
                </a:lnTo>
                <a:lnTo>
                  <a:pt x="199650" y="393723"/>
                </a:lnTo>
                <a:lnTo>
                  <a:pt x="204960" y="389701"/>
                </a:lnTo>
                <a:lnTo>
                  <a:pt x="209771" y="385749"/>
                </a:lnTo>
                <a:lnTo>
                  <a:pt x="214247" y="381845"/>
                </a:lnTo>
                <a:lnTo>
                  <a:pt x="218502" y="377972"/>
                </a:lnTo>
                <a:lnTo>
                  <a:pt x="222609" y="375390"/>
                </a:lnTo>
                <a:lnTo>
                  <a:pt x="226616" y="373669"/>
                </a:lnTo>
                <a:lnTo>
                  <a:pt x="230558" y="372521"/>
                </a:lnTo>
                <a:lnTo>
                  <a:pt x="233186" y="370486"/>
                </a:lnTo>
                <a:lnTo>
                  <a:pt x="234938" y="367860"/>
                </a:lnTo>
                <a:lnTo>
                  <a:pt x="238441" y="35879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23"/>
          <p:cNvSpPr/>
          <p:nvPr/>
        </p:nvSpPr>
        <p:spPr>
          <a:xfrm>
            <a:off x="8195309" y="2297429"/>
            <a:ext cx="400051" cy="125731"/>
          </a:xfrm>
          <a:custGeom>
            <a:avLst/>
            <a:gdLst/>
            <a:ahLst/>
            <a:cxnLst/>
            <a:rect l="0" t="0" r="0" b="0"/>
            <a:pathLst>
              <a:path w="400051" h="125731">
                <a:moveTo>
                  <a:pt x="0" y="125730"/>
                </a:moveTo>
                <a:lnTo>
                  <a:pt x="6068" y="119663"/>
                </a:lnTo>
                <a:lnTo>
                  <a:pt x="9125" y="117875"/>
                </a:lnTo>
                <a:lnTo>
                  <a:pt x="20766" y="114090"/>
                </a:lnTo>
                <a:lnTo>
                  <a:pt x="26544" y="111620"/>
                </a:lnTo>
                <a:lnTo>
                  <a:pt x="39737" y="105489"/>
                </a:lnTo>
                <a:lnTo>
                  <a:pt x="76416" y="87474"/>
                </a:lnTo>
                <a:lnTo>
                  <a:pt x="83964" y="84986"/>
                </a:lnTo>
                <a:lnTo>
                  <a:pt x="91537" y="83327"/>
                </a:lnTo>
                <a:lnTo>
                  <a:pt x="99125" y="82222"/>
                </a:lnTo>
                <a:lnTo>
                  <a:pt x="116883" y="76405"/>
                </a:lnTo>
                <a:lnTo>
                  <a:pt x="170482" y="56394"/>
                </a:lnTo>
                <a:lnTo>
                  <a:pt x="192395" y="49026"/>
                </a:lnTo>
                <a:lnTo>
                  <a:pt x="209543" y="44114"/>
                </a:lnTo>
                <a:lnTo>
                  <a:pt x="223516" y="40840"/>
                </a:lnTo>
                <a:lnTo>
                  <a:pt x="235371" y="37387"/>
                </a:lnTo>
                <a:lnTo>
                  <a:pt x="245814" y="33815"/>
                </a:lnTo>
                <a:lnTo>
                  <a:pt x="255317" y="30163"/>
                </a:lnTo>
                <a:lnTo>
                  <a:pt x="264190" y="26459"/>
                </a:lnTo>
                <a:lnTo>
                  <a:pt x="272647" y="22720"/>
                </a:lnTo>
                <a:lnTo>
                  <a:pt x="280825" y="18956"/>
                </a:lnTo>
                <a:lnTo>
                  <a:pt x="288817" y="16448"/>
                </a:lnTo>
                <a:lnTo>
                  <a:pt x="296685" y="14775"/>
                </a:lnTo>
                <a:lnTo>
                  <a:pt x="304470" y="13660"/>
                </a:lnTo>
                <a:lnTo>
                  <a:pt x="313470" y="11647"/>
                </a:lnTo>
                <a:lnTo>
                  <a:pt x="323280" y="9035"/>
                </a:lnTo>
                <a:lnTo>
                  <a:pt x="333630" y="6024"/>
                </a:lnTo>
                <a:lnTo>
                  <a:pt x="341800" y="4016"/>
                </a:lnTo>
                <a:lnTo>
                  <a:pt x="354265" y="1785"/>
                </a:lnTo>
                <a:lnTo>
                  <a:pt x="361907" y="1190"/>
                </a:lnTo>
                <a:lnTo>
                  <a:pt x="370811" y="794"/>
                </a:lnTo>
                <a:lnTo>
                  <a:pt x="40005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24"/>
          <p:cNvSpPr/>
          <p:nvPr/>
        </p:nvSpPr>
        <p:spPr>
          <a:xfrm>
            <a:off x="6595109" y="3408658"/>
            <a:ext cx="560072" cy="260372"/>
          </a:xfrm>
          <a:custGeom>
            <a:avLst/>
            <a:gdLst/>
            <a:ahLst/>
            <a:cxnLst/>
            <a:rect l="0" t="0" r="0" b="0"/>
            <a:pathLst>
              <a:path w="560072" h="260372">
                <a:moveTo>
                  <a:pt x="0" y="260371"/>
                </a:moveTo>
                <a:lnTo>
                  <a:pt x="0" y="238394"/>
                </a:lnTo>
                <a:lnTo>
                  <a:pt x="2541" y="230480"/>
                </a:lnTo>
                <a:lnTo>
                  <a:pt x="6774" y="221394"/>
                </a:lnTo>
                <a:lnTo>
                  <a:pt x="12137" y="211526"/>
                </a:lnTo>
                <a:lnTo>
                  <a:pt x="19521" y="201138"/>
                </a:lnTo>
                <a:lnTo>
                  <a:pt x="28254" y="190402"/>
                </a:lnTo>
                <a:lnTo>
                  <a:pt x="37886" y="179436"/>
                </a:lnTo>
                <a:lnTo>
                  <a:pt x="48118" y="167044"/>
                </a:lnTo>
                <a:lnTo>
                  <a:pt x="69646" y="139729"/>
                </a:lnTo>
                <a:lnTo>
                  <a:pt x="83260" y="126603"/>
                </a:lnTo>
                <a:lnTo>
                  <a:pt x="98687" y="114043"/>
                </a:lnTo>
                <a:lnTo>
                  <a:pt x="163004" y="66508"/>
                </a:lnTo>
                <a:lnTo>
                  <a:pt x="181060" y="56199"/>
                </a:lnTo>
                <a:lnTo>
                  <a:pt x="200717" y="46786"/>
                </a:lnTo>
                <a:lnTo>
                  <a:pt x="221441" y="37971"/>
                </a:lnTo>
                <a:lnTo>
                  <a:pt x="242878" y="30825"/>
                </a:lnTo>
                <a:lnTo>
                  <a:pt x="264789" y="24790"/>
                </a:lnTo>
                <a:lnTo>
                  <a:pt x="287016" y="19498"/>
                </a:lnTo>
                <a:lnTo>
                  <a:pt x="309454" y="14698"/>
                </a:lnTo>
                <a:lnTo>
                  <a:pt x="354706" y="5980"/>
                </a:lnTo>
                <a:lnTo>
                  <a:pt x="374901" y="3147"/>
                </a:lnTo>
                <a:lnTo>
                  <a:pt x="393444" y="1259"/>
                </a:lnTo>
                <a:lnTo>
                  <a:pt x="410886" y="0"/>
                </a:lnTo>
                <a:lnTo>
                  <a:pt x="425054" y="430"/>
                </a:lnTo>
                <a:lnTo>
                  <a:pt x="437040" y="1988"/>
                </a:lnTo>
                <a:lnTo>
                  <a:pt x="447571" y="4296"/>
                </a:lnTo>
                <a:lnTo>
                  <a:pt x="458400" y="5834"/>
                </a:lnTo>
                <a:lnTo>
                  <a:pt x="469431" y="6860"/>
                </a:lnTo>
                <a:lnTo>
                  <a:pt x="480594" y="7544"/>
                </a:lnTo>
                <a:lnTo>
                  <a:pt x="499771" y="8303"/>
                </a:lnTo>
                <a:lnTo>
                  <a:pt x="524847" y="8731"/>
                </a:lnTo>
                <a:lnTo>
                  <a:pt x="532779" y="8791"/>
                </a:lnTo>
                <a:lnTo>
                  <a:pt x="539336" y="10101"/>
                </a:lnTo>
                <a:lnTo>
                  <a:pt x="555599" y="17942"/>
                </a:lnTo>
                <a:lnTo>
                  <a:pt x="559187" y="19868"/>
                </a:lnTo>
                <a:lnTo>
                  <a:pt x="559482" y="18756"/>
                </a:lnTo>
                <a:lnTo>
                  <a:pt x="559954" y="11232"/>
                </a:lnTo>
                <a:lnTo>
                  <a:pt x="559993" y="10459"/>
                </a:lnTo>
                <a:lnTo>
                  <a:pt x="560061" y="18162"/>
                </a:lnTo>
                <a:lnTo>
                  <a:pt x="560071" y="20342"/>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25"/>
          <p:cNvSpPr/>
          <p:nvPr/>
        </p:nvSpPr>
        <p:spPr>
          <a:xfrm>
            <a:off x="5840729" y="4514864"/>
            <a:ext cx="582931" cy="377176"/>
          </a:xfrm>
          <a:custGeom>
            <a:avLst/>
            <a:gdLst/>
            <a:ahLst/>
            <a:cxnLst/>
            <a:rect l="0" t="0" r="0" b="0"/>
            <a:pathLst>
              <a:path w="582931" h="377176">
                <a:moveTo>
                  <a:pt x="0" y="377175"/>
                </a:moveTo>
                <a:lnTo>
                  <a:pt x="6068" y="377175"/>
                </a:lnTo>
                <a:lnTo>
                  <a:pt x="10396" y="370826"/>
                </a:lnTo>
                <a:lnTo>
                  <a:pt x="15821" y="360242"/>
                </a:lnTo>
                <a:lnTo>
                  <a:pt x="21977" y="346837"/>
                </a:lnTo>
                <a:lnTo>
                  <a:pt x="35592" y="315009"/>
                </a:lnTo>
                <a:lnTo>
                  <a:pt x="42778" y="297631"/>
                </a:lnTo>
                <a:lnTo>
                  <a:pt x="51379" y="280965"/>
                </a:lnTo>
                <a:lnTo>
                  <a:pt x="60923" y="264776"/>
                </a:lnTo>
                <a:lnTo>
                  <a:pt x="71095" y="248902"/>
                </a:lnTo>
                <a:lnTo>
                  <a:pt x="82957" y="231970"/>
                </a:lnTo>
                <a:lnTo>
                  <a:pt x="95945" y="214332"/>
                </a:lnTo>
                <a:lnTo>
                  <a:pt x="109684" y="196223"/>
                </a:lnTo>
                <a:lnTo>
                  <a:pt x="123922" y="179070"/>
                </a:lnTo>
                <a:lnTo>
                  <a:pt x="138495" y="162555"/>
                </a:lnTo>
                <a:lnTo>
                  <a:pt x="153290" y="146465"/>
                </a:lnTo>
                <a:lnTo>
                  <a:pt x="170774" y="130659"/>
                </a:lnTo>
                <a:lnTo>
                  <a:pt x="190049" y="115041"/>
                </a:lnTo>
                <a:lnTo>
                  <a:pt x="210519" y="99549"/>
                </a:lnTo>
                <a:lnTo>
                  <a:pt x="229247" y="86681"/>
                </a:lnTo>
                <a:lnTo>
                  <a:pt x="246811" y="75563"/>
                </a:lnTo>
                <a:lnTo>
                  <a:pt x="263601" y="65610"/>
                </a:lnTo>
                <a:lnTo>
                  <a:pt x="281144" y="56435"/>
                </a:lnTo>
                <a:lnTo>
                  <a:pt x="299190" y="47779"/>
                </a:lnTo>
                <a:lnTo>
                  <a:pt x="317570" y="39468"/>
                </a:lnTo>
                <a:lnTo>
                  <a:pt x="336173" y="32657"/>
                </a:lnTo>
                <a:lnTo>
                  <a:pt x="354926" y="26846"/>
                </a:lnTo>
                <a:lnTo>
                  <a:pt x="373778" y="21703"/>
                </a:lnTo>
                <a:lnTo>
                  <a:pt x="390155" y="18274"/>
                </a:lnTo>
                <a:lnTo>
                  <a:pt x="404883" y="15988"/>
                </a:lnTo>
                <a:lnTo>
                  <a:pt x="418512" y="14463"/>
                </a:lnTo>
                <a:lnTo>
                  <a:pt x="433948" y="12177"/>
                </a:lnTo>
                <a:lnTo>
                  <a:pt x="468033" y="6251"/>
                </a:lnTo>
                <a:lnTo>
                  <a:pt x="483472" y="4162"/>
                </a:lnTo>
                <a:lnTo>
                  <a:pt x="497575" y="2770"/>
                </a:lnTo>
                <a:lnTo>
                  <a:pt x="520865" y="1223"/>
                </a:lnTo>
                <a:lnTo>
                  <a:pt x="535449" y="535"/>
                </a:lnTo>
                <a:lnTo>
                  <a:pt x="550800" y="149"/>
                </a:lnTo>
                <a:lnTo>
                  <a:pt x="569098" y="0"/>
                </a:lnTo>
                <a:lnTo>
                  <a:pt x="573819" y="3378"/>
                </a:lnTo>
                <a:lnTo>
                  <a:pt x="582930" y="11415"/>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26"/>
          <p:cNvSpPr/>
          <p:nvPr/>
        </p:nvSpPr>
        <p:spPr>
          <a:xfrm>
            <a:off x="5669279" y="4960619"/>
            <a:ext cx="274322" cy="422911"/>
          </a:xfrm>
          <a:custGeom>
            <a:avLst/>
            <a:gdLst/>
            <a:ahLst/>
            <a:cxnLst/>
            <a:rect l="0" t="0" r="0" b="0"/>
            <a:pathLst>
              <a:path w="274322" h="422911">
                <a:moveTo>
                  <a:pt x="0" y="0"/>
                </a:moveTo>
                <a:lnTo>
                  <a:pt x="0" y="107146"/>
                </a:lnTo>
                <a:lnTo>
                  <a:pt x="1271" y="117150"/>
                </a:lnTo>
                <a:lnTo>
                  <a:pt x="3387" y="127631"/>
                </a:lnTo>
                <a:lnTo>
                  <a:pt x="6068" y="138427"/>
                </a:lnTo>
                <a:lnTo>
                  <a:pt x="7855" y="146895"/>
                </a:lnTo>
                <a:lnTo>
                  <a:pt x="9842" y="159690"/>
                </a:lnTo>
                <a:lnTo>
                  <a:pt x="11642" y="167420"/>
                </a:lnTo>
                <a:lnTo>
                  <a:pt x="14111" y="176384"/>
                </a:lnTo>
                <a:lnTo>
                  <a:pt x="17028" y="186169"/>
                </a:lnTo>
                <a:lnTo>
                  <a:pt x="20242" y="195233"/>
                </a:lnTo>
                <a:lnTo>
                  <a:pt x="23655" y="203816"/>
                </a:lnTo>
                <a:lnTo>
                  <a:pt x="27200" y="212077"/>
                </a:lnTo>
                <a:lnTo>
                  <a:pt x="29564" y="220125"/>
                </a:lnTo>
                <a:lnTo>
                  <a:pt x="31139" y="228030"/>
                </a:lnTo>
                <a:lnTo>
                  <a:pt x="32190" y="235840"/>
                </a:lnTo>
                <a:lnTo>
                  <a:pt x="34160" y="243587"/>
                </a:lnTo>
                <a:lnTo>
                  <a:pt x="36744" y="251291"/>
                </a:lnTo>
                <a:lnTo>
                  <a:pt x="39736" y="258968"/>
                </a:lnTo>
                <a:lnTo>
                  <a:pt x="43001" y="266625"/>
                </a:lnTo>
                <a:lnTo>
                  <a:pt x="50015" y="281907"/>
                </a:lnTo>
                <a:lnTo>
                  <a:pt x="61104" y="304791"/>
                </a:lnTo>
                <a:lnTo>
                  <a:pt x="68644" y="316649"/>
                </a:lnTo>
                <a:lnTo>
                  <a:pt x="72433" y="321590"/>
                </a:lnTo>
                <a:lnTo>
                  <a:pt x="76643" y="330466"/>
                </a:lnTo>
                <a:lnTo>
                  <a:pt x="77765" y="334611"/>
                </a:lnTo>
                <a:lnTo>
                  <a:pt x="82400" y="342603"/>
                </a:lnTo>
                <a:lnTo>
                  <a:pt x="89655" y="352014"/>
                </a:lnTo>
                <a:lnTo>
                  <a:pt x="96979" y="359712"/>
                </a:lnTo>
                <a:lnTo>
                  <a:pt x="100213" y="361728"/>
                </a:lnTo>
                <a:lnTo>
                  <a:pt x="107193" y="363968"/>
                </a:lnTo>
                <a:lnTo>
                  <a:pt x="112195" y="365229"/>
                </a:lnTo>
                <a:lnTo>
                  <a:pt x="119744" y="371671"/>
                </a:lnTo>
                <a:lnTo>
                  <a:pt x="126457" y="378124"/>
                </a:lnTo>
                <a:lnTo>
                  <a:pt x="142602" y="394074"/>
                </a:lnTo>
                <a:lnTo>
                  <a:pt x="145868" y="396066"/>
                </a:lnTo>
                <a:lnTo>
                  <a:pt x="152884" y="398280"/>
                </a:lnTo>
                <a:lnTo>
                  <a:pt x="159073" y="400140"/>
                </a:lnTo>
                <a:lnTo>
                  <a:pt x="188918" y="409736"/>
                </a:lnTo>
                <a:lnTo>
                  <a:pt x="195301" y="414092"/>
                </a:lnTo>
                <a:lnTo>
                  <a:pt x="198780" y="417031"/>
                </a:lnTo>
                <a:lnTo>
                  <a:pt x="203641" y="418991"/>
                </a:lnTo>
                <a:lnTo>
                  <a:pt x="209421" y="420297"/>
                </a:lnTo>
                <a:lnTo>
                  <a:pt x="215814" y="421168"/>
                </a:lnTo>
                <a:lnTo>
                  <a:pt x="221346" y="421749"/>
                </a:lnTo>
                <a:lnTo>
                  <a:pt x="226304" y="422136"/>
                </a:lnTo>
                <a:lnTo>
                  <a:pt x="239228" y="422865"/>
                </a:lnTo>
                <a:lnTo>
                  <a:pt x="272549" y="422910"/>
                </a:lnTo>
                <a:lnTo>
                  <a:pt x="273140" y="421640"/>
                </a:lnTo>
                <a:lnTo>
                  <a:pt x="274321" y="41148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27"/>
          <p:cNvSpPr/>
          <p:nvPr/>
        </p:nvSpPr>
        <p:spPr>
          <a:xfrm>
            <a:off x="5731283" y="4960619"/>
            <a:ext cx="303758" cy="319995"/>
          </a:xfrm>
          <a:custGeom>
            <a:avLst/>
            <a:gdLst/>
            <a:ahLst/>
            <a:cxnLst/>
            <a:rect l="0" t="0" r="0" b="0"/>
            <a:pathLst>
              <a:path w="303758" h="319995">
                <a:moveTo>
                  <a:pt x="18007" y="0"/>
                </a:moveTo>
                <a:lnTo>
                  <a:pt x="8165" y="0"/>
                </a:lnTo>
                <a:lnTo>
                  <a:pt x="7636" y="1270"/>
                </a:lnTo>
                <a:lnTo>
                  <a:pt x="6890" y="9126"/>
                </a:lnTo>
                <a:lnTo>
                  <a:pt x="6618" y="20801"/>
                </a:lnTo>
                <a:lnTo>
                  <a:pt x="5334" y="26568"/>
                </a:lnTo>
                <a:lnTo>
                  <a:pt x="521" y="46521"/>
                </a:lnTo>
                <a:lnTo>
                  <a:pt x="0" y="56414"/>
                </a:lnTo>
                <a:lnTo>
                  <a:pt x="922" y="65550"/>
                </a:lnTo>
                <a:lnTo>
                  <a:pt x="2806" y="74180"/>
                </a:lnTo>
                <a:lnTo>
                  <a:pt x="4063" y="81204"/>
                </a:lnTo>
                <a:lnTo>
                  <a:pt x="4901" y="87156"/>
                </a:lnTo>
                <a:lnTo>
                  <a:pt x="5460" y="92394"/>
                </a:lnTo>
                <a:lnTo>
                  <a:pt x="5832" y="98426"/>
                </a:lnTo>
                <a:lnTo>
                  <a:pt x="6245" y="111902"/>
                </a:lnTo>
                <a:lnTo>
                  <a:pt x="7626" y="120321"/>
                </a:lnTo>
                <a:lnTo>
                  <a:pt x="9816" y="129745"/>
                </a:lnTo>
                <a:lnTo>
                  <a:pt x="12546" y="139837"/>
                </a:lnTo>
                <a:lnTo>
                  <a:pt x="15636" y="147835"/>
                </a:lnTo>
                <a:lnTo>
                  <a:pt x="18966" y="154436"/>
                </a:lnTo>
                <a:lnTo>
                  <a:pt x="22456" y="160108"/>
                </a:lnTo>
                <a:lnTo>
                  <a:pt x="26334" y="169796"/>
                </a:lnTo>
                <a:lnTo>
                  <a:pt x="27368" y="174157"/>
                </a:lnTo>
                <a:lnTo>
                  <a:pt x="31904" y="182390"/>
                </a:lnTo>
                <a:lnTo>
                  <a:pt x="39096" y="191956"/>
                </a:lnTo>
                <a:lnTo>
                  <a:pt x="46410" y="199681"/>
                </a:lnTo>
                <a:lnTo>
                  <a:pt x="48372" y="202970"/>
                </a:lnTo>
                <a:lnTo>
                  <a:pt x="50552" y="210013"/>
                </a:lnTo>
                <a:lnTo>
                  <a:pt x="52403" y="212398"/>
                </a:lnTo>
                <a:lnTo>
                  <a:pt x="54908" y="213989"/>
                </a:lnTo>
                <a:lnTo>
                  <a:pt x="57848" y="215049"/>
                </a:lnTo>
                <a:lnTo>
                  <a:pt x="59807" y="217026"/>
                </a:lnTo>
                <a:lnTo>
                  <a:pt x="61113" y="219615"/>
                </a:lnTo>
                <a:lnTo>
                  <a:pt x="63210" y="226825"/>
                </a:lnTo>
                <a:lnTo>
                  <a:pt x="71480" y="236105"/>
                </a:lnTo>
                <a:lnTo>
                  <a:pt x="73522" y="238286"/>
                </a:lnTo>
                <a:lnTo>
                  <a:pt x="74430" y="242642"/>
                </a:lnTo>
                <a:lnTo>
                  <a:pt x="74672" y="245581"/>
                </a:lnTo>
                <a:lnTo>
                  <a:pt x="77374" y="250081"/>
                </a:lnTo>
                <a:lnTo>
                  <a:pt x="81714" y="255621"/>
                </a:lnTo>
                <a:lnTo>
                  <a:pt x="87149" y="261854"/>
                </a:lnTo>
                <a:lnTo>
                  <a:pt x="93311" y="267280"/>
                </a:lnTo>
                <a:lnTo>
                  <a:pt x="99960" y="272167"/>
                </a:lnTo>
                <a:lnTo>
                  <a:pt x="116745" y="283067"/>
                </a:lnTo>
                <a:lnTo>
                  <a:pt x="125814" y="287945"/>
                </a:lnTo>
                <a:lnTo>
                  <a:pt x="131788" y="291023"/>
                </a:lnTo>
                <a:lnTo>
                  <a:pt x="137040" y="294345"/>
                </a:lnTo>
                <a:lnTo>
                  <a:pt x="146264" y="301424"/>
                </a:lnTo>
                <a:lnTo>
                  <a:pt x="154678" y="308461"/>
                </a:lnTo>
                <a:lnTo>
                  <a:pt x="160453" y="314047"/>
                </a:lnTo>
                <a:lnTo>
                  <a:pt x="163770" y="316045"/>
                </a:lnTo>
                <a:lnTo>
                  <a:pt x="170844" y="318265"/>
                </a:lnTo>
                <a:lnTo>
                  <a:pt x="175778" y="318857"/>
                </a:lnTo>
                <a:lnTo>
                  <a:pt x="181608" y="319251"/>
                </a:lnTo>
                <a:lnTo>
                  <a:pt x="188034" y="319514"/>
                </a:lnTo>
                <a:lnTo>
                  <a:pt x="201948" y="319807"/>
                </a:lnTo>
                <a:lnTo>
                  <a:pt x="231576" y="319994"/>
                </a:lnTo>
                <a:lnTo>
                  <a:pt x="237856" y="318740"/>
                </a:lnTo>
                <a:lnTo>
                  <a:pt x="243313" y="316633"/>
                </a:lnTo>
                <a:lnTo>
                  <a:pt x="255128" y="310195"/>
                </a:lnTo>
                <a:lnTo>
                  <a:pt x="260131" y="309315"/>
                </a:lnTo>
                <a:lnTo>
                  <a:pt x="269304" y="308623"/>
                </a:lnTo>
                <a:lnTo>
                  <a:pt x="275486" y="308614"/>
                </a:lnTo>
                <a:lnTo>
                  <a:pt x="278559" y="307343"/>
                </a:lnTo>
                <a:lnTo>
                  <a:pt x="287683" y="300756"/>
                </a:lnTo>
                <a:lnTo>
                  <a:pt x="291409" y="297887"/>
                </a:lnTo>
                <a:lnTo>
                  <a:pt x="303757" y="297181"/>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28"/>
          <p:cNvSpPr/>
          <p:nvPr/>
        </p:nvSpPr>
        <p:spPr>
          <a:xfrm>
            <a:off x="6303126" y="3703320"/>
            <a:ext cx="269125" cy="525781"/>
          </a:xfrm>
          <a:custGeom>
            <a:avLst/>
            <a:gdLst/>
            <a:ahLst/>
            <a:cxnLst/>
            <a:rect l="0" t="0" r="0" b="0"/>
            <a:pathLst>
              <a:path w="269125" h="525781">
                <a:moveTo>
                  <a:pt x="51953" y="0"/>
                </a:moveTo>
                <a:lnTo>
                  <a:pt x="25086" y="80604"/>
                </a:lnTo>
                <a:lnTo>
                  <a:pt x="22612" y="90566"/>
                </a:lnTo>
                <a:lnTo>
                  <a:pt x="20962" y="99747"/>
                </a:lnTo>
                <a:lnTo>
                  <a:pt x="19862" y="108408"/>
                </a:lnTo>
                <a:lnTo>
                  <a:pt x="15254" y="124804"/>
                </a:lnTo>
                <a:lnTo>
                  <a:pt x="10243" y="140558"/>
                </a:lnTo>
                <a:lnTo>
                  <a:pt x="3639" y="181528"/>
                </a:lnTo>
                <a:lnTo>
                  <a:pt x="693" y="197219"/>
                </a:lnTo>
                <a:lnTo>
                  <a:pt x="0" y="217839"/>
                </a:lnTo>
                <a:lnTo>
                  <a:pt x="808" y="241746"/>
                </a:lnTo>
                <a:lnTo>
                  <a:pt x="2616" y="267844"/>
                </a:lnTo>
                <a:lnTo>
                  <a:pt x="5092" y="290323"/>
                </a:lnTo>
                <a:lnTo>
                  <a:pt x="8012" y="310388"/>
                </a:lnTo>
                <a:lnTo>
                  <a:pt x="11230" y="328845"/>
                </a:lnTo>
                <a:lnTo>
                  <a:pt x="13374" y="342420"/>
                </a:lnTo>
                <a:lnTo>
                  <a:pt x="14804" y="352740"/>
                </a:lnTo>
                <a:lnTo>
                  <a:pt x="16392" y="367593"/>
                </a:lnTo>
                <a:lnTo>
                  <a:pt x="17099" y="378428"/>
                </a:lnTo>
                <a:lnTo>
                  <a:pt x="24186" y="394250"/>
                </a:lnTo>
                <a:lnTo>
                  <a:pt x="29632" y="403803"/>
                </a:lnTo>
                <a:lnTo>
                  <a:pt x="39070" y="421191"/>
                </a:lnTo>
                <a:lnTo>
                  <a:pt x="43364" y="429384"/>
                </a:lnTo>
                <a:lnTo>
                  <a:pt x="51523" y="441874"/>
                </a:lnTo>
                <a:lnTo>
                  <a:pt x="59382" y="451658"/>
                </a:lnTo>
                <a:lnTo>
                  <a:pt x="67108" y="460240"/>
                </a:lnTo>
                <a:lnTo>
                  <a:pt x="74562" y="468242"/>
                </a:lnTo>
                <a:lnTo>
                  <a:pt x="80205" y="473961"/>
                </a:lnTo>
                <a:lnTo>
                  <a:pt x="83488" y="475994"/>
                </a:lnTo>
                <a:lnTo>
                  <a:pt x="90522" y="478253"/>
                </a:lnTo>
                <a:lnTo>
                  <a:pt x="97882" y="482643"/>
                </a:lnTo>
                <a:lnTo>
                  <a:pt x="101623" y="485592"/>
                </a:lnTo>
                <a:lnTo>
                  <a:pt x="106656" y="488827"/>
                </a:lnTo>
                <a:lnTo>
                  <a:pt x="112552" y="492255"/>
                </a:lnTo>
                <a:lnTo>
                  <a:pt x="119022" y="495810"/>
                </a:lnTo>
                <a:lnTo>
                  <a:pt x="124606" y="498180"/>
                </a:lnTo>
                <a:lnTo>
                  <a:pt x="129598" y="499759"/>
                </a:lnTo>
                <a:lnTo>
                  <a:pt x="134196" y="500813"/>
                </a:lnTo>
                <a:lnTo>
                  <a:pt x="138532" y="501515"/>
                </a:lnTo>
                <a:lnTo>
                  <a:pt x="146736" y="502295"/>
                </a:lnTo>
                <a:lnTo>
                  <a:pt x="154616" y="502642"/>
                </a:lnTo>
                <a:lnTo>
                  <a:pt x="158495" y="502734"/>
                </a:lnTo>
                <a:lnTo>
                  <a:pt x="161081" y="504066"/>
                </a:lnTo>
                <a:lnTo>
                  <a:pt x="162805" y="506224"/>
                </a:lnTo>
                <a:lnTo>
                  <a:pt x="163955" y="508932"/>
                </a:lnTo>
                <a:lnTo>
                  <a:pt x="165991" y="510738"/>
                </a:lnTo>
                <a:lnTo>
                  <a:pt x="168618" y="511942"/>
                </a:lnTo>
                <a:lnTo>
                  <a:pt x="174925" y="513279"/>
                </a:lnTo>
                <a:lnTo>
                  <a:pt x="181961" y="513874"/>
                </a:lnTo>
                <a:lnTo>
                  <a:pt x="189321" y="514138"/>
                </a:lnTo>
                <a:lnTo>
                  <a:pt x="204394" y="514308"/>
                </a:lnTo>
                <a:lnTo>
                  <a:pt x="215796" y="514337"/>
                </a:lnTo>
                <a:lnTo>
                  <a:pt x="218332" y="515611"/>
                </a:lnTo>
                <a:lnTo>
                  <a:pt x="220022" y="517730"/>
                </a:lnTo>
                <a:lnTo>
                  <a:pt x="222735" y="524190"/>
                </a:lnTo>
                <a:lnTo>
                  <a:pt x="224228" y="524720"/>
                </a:lnTo>
                <a:lnTo>
                  <a:pt x="232396" y="525466"/>
                </a:lnTo>
                <a:lnTo>
                  <a:pt x="246182" y="525778"/>
                </a:lnTo>
                <a:lnTo>
                  <a:pt x="269124" y="52578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29"/>
          <p:cNvSpPr/>
          <p:nvPr/>
        </p:nvSpPr>
        <p:spPr>
          <a:xfrm>
            <a:off x="6400803" y="3726179"/>
            <a:ext cx="251457" cy="400051"/>
          </a:xfrm>
          <a:custGeom>
            <a:avLst/>
            <a:gdLst/>
            <a:ahLst/>
            <a:cxnLst/>
            <a:rect l="0" t="0" r="0" b="0"/>
            <a:pathLst>
              <a:path w="251457" h="400051">
                <a:moveTo>
                  <a:pt x="34286" y="0"/>
                </a:moveTo>
                <a:lnTo>
                  <a:pt x="18378" y="31818"/>
                </a:lnTo>
                <a:lnTo>
                  <a:pt x="14516" y="42928"/>
                </a:lnTo>
                <a:lnTo>
                  <a:pt x="12799" y="52100"/>
                </a:lnTo>
                <a:lnTo>
                  <a:pt x="12037" y="60409"/>
                </a:lnTo>
                <a:lnTo>
                  <a:pt x="8311" y="71722"/>
                </a:lnTo>
                <a:lnTo>
                  <a:pt x="5540" y="78295"/>
                </a:lnTo>
                <a:lnTo>
                  <a:pt x="3692" y="85217"/>
                </a:lnTo>
                <a:lnTo>
                  <a:pt x="2460" y="92372"/>
                </a:lnTo>
                <a:lnTo>
                  <a:pt x="1639" y="99681"/>
                </a:lnTo>
                <a:lnTo>
                  <a:pt x="727" y="111190"/>
                </a:lnTo>
                <a:lnTo>
                  <a:pt x="483" y="116036"/>
                </a:lnTo>
                <a:lnTo>
                  <a:pt x="39" y="180153"/>
                </a:lnTo>
                <a:lnTo>
                  <a:pt x="0" y="227180"/>
                </a:lnTo>
                <a:lnTo>
                  <a:pt x="1269" y="237813"/>
                </a:lnTo>
                <a:lnTo>
                  <a:pt x="3385" y="247442"/>
                </a:lnTo>
                <a:lnTo>
                  <a:pt x="9838" y="269011"/>
                </a:lnTo>
                <a:lnTo>
                  <a:pt x="10956" y="278815"/>
                </a:lnTo>
                <a:lnTo>
                  <a:pt x="11287" y="289763"/>
                </a:lnTo>
                <a:lnTo>
                  <a:pt x="11385" y="294983"/>
                </a:lnTo>
                <a:lnTo>
                  <a:pt x="14794" y="299590"/>
                </a:lnTo>
                <a:lnTo>
                  <a:pt x="21264" y="306829"/>
                </a:lnTo>
                <a:lnTo>
                  <a:pt x="34520" y="320218"/>
                </a:lnTo>
                <a:lnTo>
                  <a:pt x="40740" y="329856"/>
                </a:lnTo>
                <a:lnTo>
                  <a:pt x="42399" y="334204"/>
                </a:lnTo>
                <a:lnTo>
                  <a:pt x="44775" y="337103"/>
                </a:lnTo>
                <a:lnTo>
                  <a:pt x="47628" y="339036"/>
                </a:lnTo>
                <a:lnTo>
                  <a:pt x="55267" y="342137"/>
                </a:lnTo>
                <a:lnTo>
                  <a:pt x="62657" y="348742"/>
                </a:lnTo>
                <a:lnTo>
                  <a:pt x="69500" y="355273"/>
                </a:lnTo>
                <a:lnTo>
                  <a:pt x="74490" y="360253"/>
                </a:lnTo>
                <a:lnTo>
                  <a:pt x="77599" y="362089"/>
                </a:lnTo>
                <a:lnTo>
                  <a:pt x="84440" y="364129"/>
                </a:lnTo>
                <a:lnTo>
                  <a:pt x="89364" y="365277"/>
                </a:lnTo>
                <a:lnTo>
                  <a:pt x="96891" y="371685"/>
                </a:lnTo>
                <a:lnTo>
                  <a:pt x="101422" y="373520"/>
                </a:lnTo>
                <a:lnTo>
                  <a:pt x="106984" y="374743"/>
                </a:lnTo>
                <a:lnTo>
                  <a:pt x="113231" y="375559"/>
                </a:lnTo>
                <a:lnTo>
                  <a:pt x="118667" y="377373"/>
                </a:lnTo>
                <a:lnTo>
                  <a:pt x="123560" y="379852"/>
                </a:lnTo>
                <a:lnTo>
                  <a:pt x="134470" y="386888"/>
                </a:lnTo>
                <a:lnTo>
                  <a:pt x="139350" y="387850"/>
                </a:lnTo>
                <a:lnTo>
                  <a:pt x="145751" y="388278"/>
                </a:lnTo>
                <a:lnTo>
                  <a:pt x="152830" y="388468"/>
                </a:lnTo>
                <a:lnTo>
                  <a:pt x="170023" y="388576"/>
                </a:lnTo>
                <a:lnTo>
                  <a:pt x="176848" y="389860"/>
                </a:lnTo>
                <a:lnTo>
                  <a:pt x="183937" y="391987"/>
                </a:lnTo>
                <a:lnTo>
                  <a:pt x="191203" y="394675"/>
                </a:lnTo>
                <a:lnTo>
                  <a:pt x="197318" y="396467"/>
                </a:lnTo>
                <a:lnTo>
                  <a:pt x="202664" y="397661"/>
                </a:lnTo>
                <a:lnTo>
                  <a:pt x="207498" y="398458"/>
                </a:lnTo>
                <a:lnTo>
                  <a:pt x="211991" y="398988"/>
                </a:lnTo>
                <a:lnTo>
                  <a:pt x="216256" y="399343"/>
                </a:lnTo>
                <a:lnTo>
                  <a:pt x="226159" y="399911"/>
                </a:lnTo>
                <a:lnTo>
                  <a:pt x="233942" y="400009"/>
                </a:lnTo>
                <a:lnTo>
                  <a:pt x="251456" y="40005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30"/>
          <p:cNvSpPr/>
          <p:nvPr/>
        </p:nvSpPr>
        <p:spPr>
          <a:xfrm>
            <a:off x="7258050" y="3246119"/>
            <a:ext cx="182863" cy="365761"/>
          </a:xfrm>
          <a:custGeom>
            <a:avLst/>
            <a:gdLst/>
            <a:ahLst/>
            <a:cxnLst/>
            <a:rect l="0" t="0" r="0" b="0"/>
            <a:pathLst>
              <a:path w="182863" h="365761">
                <a:moveTo>
                  <a:pt x="0" y="0"/>
                </a:moveTo>
                <a:lnTo>
                  <a:pt x="35591" y="0"/>
                </a:lnTo>
                <a:lnTo>
                  <a:pt x="41507" y="1270"/>
                </a:lnTo>
                <a:lnTo>
                  <a:pt x="47992" y="3387"/>
                </a:lnTo>
                <a:lnTo>
                  <a:pt x="54854" y="6068"/>
                </a:lnTo>
                <a:lnTo>
                  <a:pt x="60699" y="7856"/>
                </a:lnTo>
                <a:lnTo>
                  <a:pt x="65866" y="9047"/>
                </a:lnTo>
                <a:lnTo>
                  <a:pt x="70580" y="9841"/>
                </a:lnTo>
                <a:lnTo>
                  <a:pt x="74993" y="11641"/>
                </a:lnTo>
                <a:lnTo>
                  <a:pt x="79206" y="14111"/>
                </a:lnTo>
                <a:lnTo>
                  <a:pt x="83284" y="17027"/>
                </a:lnTo>
                <a:lnTo>
                  <a:pt x="87272" y="20242"/>
                </a:lnTo>
                <a:lnTo>
                  <a:pt x="91202" y="23655"/>
                </a:lnTo>
                <a:lnTo>
                  <a:pt x="95091" y="27200"/>
                </a:lnTo>
                <a:lnTo>
                  <a:pt x="98954" y="29564"/>
                </a:lnTo>
                <a:lnTo>
                  <a:pt x="102799" y="31139"/>
                </a:lnTo>
                <a:lnTo>
                  <a:pt x="106633" y="32190"/>
                </a:lnTo>
                <a:lnTo>
                  <a:pt x="110459" y="34160"/>
                </a:lnTo>
                <a:lnTo>
                  <a:pt x="114279" y="36744"/>
                </a:lnTo>
                <a:lnTo>
                  <a:pt x="118095" y="39736"/>
                </a:lnTo>
                <a:lnTo>
                  <a:pt x="121910" y="43001"/>
                </a:lnTo>
                <a:lnTo>
                  <a:pt x="125723" y="46447"/>
                </a:lnTo>
                <a:lnTo>
                  <a:pt x="133347" y="53663"/>
                </a:lnTo>
                <a:lnTo>
                  <a:pt x="152400" y="72433"/>
                </a:lnTo>
                <a:lnTo>
                  <a:pt x="156209" y="80039"/>
                </a:lnTo>
                <a:lnTo>
                  <a:pt x="160019" y="90190"/>
                </a:lnTo>
                <a:lnTo>
                  <a:pt x="163829" y="102036"/>
                </a:lnTo>
                <a:lnTo>
                  <a:pt x="167640" y="112474"/>
                </a:lnTo>
                <a:lnTo>
                  <a:pt x="171450" y="121973"/>
                </a:lnTo>
                <a:lnTo>
                  <a:pt x="175259" y="130845"/>
                </a:lnTo>
                <a:lnTo>
                  <a:pt x="177800" y="140570"/>
                </a:lnTo>
                <a:lnTo>
                  <a:pt x="179493" y="150864"/>
                </a:lnTo>
                <a:lnTo>
                  <a:pt x="180622" y="161536"/>
                </a:lnTo>
                <a:lnTo>
                  <a:pt x="181374" y="169921"/>
                </a:lnTo>
                <a:lnTo>
                  <a:pt x="181876" y="176780"/>
                </a:lnTo>
                <a:lnTo>
                  <a:pt x="182210" y="182624"/>
                </a:lnTo>
                <a:lnTo>
                  <a:pt x="182582" y="206050"/>
                </a:lnTo>
                <a:lnTo>
                  <a:pt x="182862" y="264712"/>
                </a:lnTo>
                <a:lnTo>
                  <a:pt x="181598" y="269185"/>
                </a:lnTo>
                <a:lnTo>
                  <a:pt x="176807" y="277541"/>
                </a:lnTo>
                <a:lnTo>
                  <a:pt x="173831" y="288875"/>
                </a:lnTo>
                <a:lnTo>
                  <a:pt x="173036" y="295454"/>
                </a:lnTo>
                <a:lnTo>
                  <a:pt x="171237" y="303649"/>
                </a:lnTo>
                <a:lnTo>
                  <a:pt x="168768" y="312923"/>
                </a:lnTo>
                <a:lnTo>
                  <a:pt x="161748" y="336979"/>
                </a:lnTo>
                <a:lnTo>
                  <a:pt x="159901" y="338953"/>
                </a:lnTo>
                <a:lnTo>
                  <a:pt x="157402" y="340269"/>
                </a:lnTo>
                <a:lnTo>
                  <a:pt x="154464" y="341146"/>
                </a:lnTo>
                <a:lnTo>
                  <a:pt x="152506" y="343001"/>
                </a:lnTo>
                <a:lnTo>
                  <a:pt x="151200" y="345507"/>
                </a:lnTo>
                <a:lnTo>
                  <a:pt x="149749" y="351679"/>
                </a:lnTo>
                <a:lnTo>
                  <a:pt x="148819" y="362602"/>
                </a:lnTo>
                <a:lnTo>
                  <a:pt x="148590" y="36576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31"/>
          <p:cNvSpPr/>
          <p:nvPr/>
        </p:nvSpPr>
        <p:spPr>
          <a:xfrm>
            <a:off x="7406640" y="3154679"/>
            <a:ext cx="226481" cy="468631"/>
          </a:xfrm>
          <a:custGeom>
            <a:avLst/>
            <a:gdLst/>
            <a:ahLst/>
            <a:cxnLst/>
            <a:rect l="0" t="0" r="0" b="0"/>
            <a:pathLst>
              <a:path w="226481" h="468631">
                <a:moveTo>
                  <a:pt x="0" y="0"/>
                </a:moveTo>
                <a:lnTo>
                  <a:pt x="12135" y="6068"/>
                </a:lnTo>
                <a:lnTo>
                  <a:pt x="20791" y="9126"/>
                </a:lnTo>
                <a:lnTo>
                  <a:pt x="31640" y="12434"/>
                </a:lnTo>
                <a:lnTo>
                  <a:pt x="43953" y="15910"/>
                </a:lnTo>
                <a:lnTo>
                  <a:pt x="54703" y="18226"/>
                </a:lnTo>
                <a:lnTo>
                  <a:pt x="64407" y="19771"/>
                </a:lnTo>
                <a:lnTo>
                  <a:pt x="73418" y="20801"/>
                </a:lnTo>
                <a:lnTo>
                  <a:pt x="80696" y="22758"/>
                </a:lnTo>
                <a:lnTo>
                  <a:pt x="86817" y="25332"/>
                </a:lnTo>
                <a:lnTo>
                  <a:pt x="92168" y="28318"/>
                </a:lnTo>
                <a:lnTo>
                  <a:pt x="97005" y="31579"/>
                </a:lnTo>
                <a:lnTo>
                  <a:pt x="101500" y="35023"/>
                </a:lnTo>
                <a:lnTo>
                  <a:pt x="105766" y="38589"/>
                </a:lnTo>
                <a:lnTo>
                  <a:pt x="111151" y="40966"/>
                </a:lnTo>
                <a:lnTo>
                  <a:pt x="117280" y="42551"/>
                </a:lnTo>
                <a:lnTo>
                  <a:pt x="123907" y="43607"/>
                </a:lnTo>
                <a:lnTo>
                  <a:pt x="129594" y="45582"/>
                </a:lnTo>
                <a:lnTo>
                  <a:pt x="134657" y="48168"/>
                </a:lnTo>
                <a:lnTo>
                  <a:pt x="139300" y="51162"/>
                </a:lnTo>
                <a:lnTo>
                  <a:pt x="144937" y="55698"/>
                </a:lnTo>
                <a:lnTo>
                  <a:pt x="151234" y="61262"/>
                </a:lnTo>
                <a:lnTo>
                  <a:pt x="163735" y="72948"/>
                </a:lnTo>
                <a:lnTo>
                  <a:pt x="182109" y="90798"/>
                </a:lnTo>
                <a:lnTo>
                  <a:pt x="197967" y="106554"/>
                </a:lnTo>
                <a:lnTo>
                  <a:pt x="200558" y="111676"/>
                </a:lnTo>
                <a:lnTo>
                  <a:pt x="203437" y="124141"/>
                </a:lnTo>
                <a:lnTo>
                  <a:pt x="208102" y="134760"/>
                </a:lnTo>
                <a:lnTo>
                  <a:pt x="214410" y="146254"/>
                </a:lnTo>
                <a:lnTo>
                  <a:pt x="217870" y="154653"/>
                </a:lnTo>
                <a:lnTo>
                  <a:pt x="221446" y="164062"/>
                </a:lnTo>
                <a:lnTo>
                  <a:pt x="223830" y="172875"/>
                </a:lnTo>
                <a:lnTo>
                  <a:pt x="225420" y="181290"/>
                </a:lnTo>
                <a:lnTo>
                  <a:pt x="226480" y="189440"/>
                </a:lnTo>
                <a:lnTo>
                  <a:pt x="225916" y="196144"/>
                </a:lnTo>
                <a:lnTo>
                  <a:pt x="224270" y="201883"/>
                </a:lnTo>
                <a:lnTo>
                  <a:pt x="221903" y="206979"/>
                </a:lnTo>
                <a:lnTo>
                  <a:pt x="220326" y="217996"/>
                </a:lnTo>
                <a:lnTo>
                  <a:pt x="219273" y="232961"/>
                </a:lnTo>
                <a:lnTo>
                  <a:pt x="218572" y="250557"/>
                </a:lnTo>
                <a:lnTo>
                  <a:pt x="215565" y="267369"/>
                </a:lnTo>
                <a:lnTo>
                  <a:pt x="211020" y="283656"/>
                </a:lnTo>
                <a:lnTo>
                  <a:pt x="205450" y="299594"/>
                </a:lnTo>
                <a:lnTo>
                  <a:pt x="201736" y="312760"/>
                </a:lnTo>
                <a:lnTo>
                  <a:pt x="199260" y="324076"/>
                </a:lnTo>
                <a:lnTo>
                  <a:pt x="197610" y="334161"/>
                </a:lnTo>
                <a:lnTo>
                  <a:pt x="193970" y="344694"/>
                </a:lnTo>
                <a:lnTo>
                  <a:pt x="189003" y="355526"/>
                </a:lnTo>
                <a:lnTo>
                  <a:pt x="183152" y="366558"/>
                </a:lnTo>
                <a:lnTo>
                  <a:pt x="177981" y="375182"/>
                </a:lnTo>
                <a:lnTo>
                  <a:pt x="173264" y="382202"/>
                </a:lnTo>
                <a:lnTo>
                  <a:pt x="168849" y="388151"/>
                </a:lnTo>
                <a:lnTo>
                  <a:pt x="164635" y="393388"/>
                </a:lnTo>
                <a:lnTo>
                  <a:pt x="160557" y="398149"/>
                </a:lnTo>
                <a:lnTo>
                  <a:pt x="156568" y="402593"/>
                </a:lnTo>
                <a:lnTo>
                  <a:pt x="153908" y="406825"/>
                </a:lnTo>
                <a:lnTo>
                  <a:pt x="148896" y="418850"/>
                </a:lnTo>
                <a:lnTo>
                  <a:pt x="143222" y="426609"/>
                </a:lnTo>
                <a:lnTo>
                  <a:pt x="139931" y="429186"/>
                </a:lnTo>
                <a:lnTo>
                  <a:pt x="136467" y="430904"/>
                </a:lnTo>
                <a:lnTo>
                  <a:pt x="132888" y="432050"/>
                </a:lnTo>
                <a:lnTo>
                  <a:pt x="129232" y="434083"/>
                </a:lnTo>
                <a:lnTo>
                  <a:pt x="125525" y="436709"/>
                </a:lnTo>
                <a:lnTo>
                  <a:pt x="121783" y="439730"/>
                </a:lnTo>
                <a:lnTo>
                  <a:pt x="118019" y="444283"/>
                </a:lnTo>
                <a:lnTo>
                  <a:pt x="114238" y="449859"/>
                </a:lnTo>
                <a:lnTo>
                  <a:pt x="102869" y="46863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32"/>
          <p:cNvSpPr/>
          <p:nvPr/>
        </p:nvSpPr>
        <p:spPr>
          <a:xfrm>
            <a:off x="6343650" y="4595330"/>
            <a:ext cx="164786" cy="228130"/>
          </a:xfrm>
          <a:custGeom>
            <a:avLst/>
            <a:gdLst/>
            <a:ahLst/>
            <a:cxnLst/>
            <a:rect l="0" t="0" r="0" b="0"/>
            <a:pathLst>
              <a:path w="164786" h="228130">
                <a:moveTo>
                  <a:pt x="0" y="10959"/>
                </a:moveTo>
                <a:lnTo>
                  <a:pt x="18203" y="4892"/>
                </a:lnTo>
                <a:lnTo>
                  <a:pt x="24835" y="3104"/>
                </a:lnTo>
                <a:lnTo>
                  <a:pt x="30526" y="1913"/>
                </a:lnTo>
                <a:lnTo>
                  <a:pt x="35591" y="1118"/>
                </a:lnTo>
                <a:lnTo>
                  <a:pt x="40237" y="589"/>
                </a:lnTo>
                <a:lnTo>
                  <a:pt x="44605" y="236"/>
                </a:lnTo>
                <a:lnTo>
                  <a:pt x="48786" y="0"/>
                </a:lnTo>
                <a:lnTo>
                  <a:pt x="54114" y="1113"/>
                </a:lnTo>
                <a:lnTo>
                  <a:pt x="60206" y="3125"/>
                </a:lnTo>
                <a:lnTo>
                  <a:pt x="66807" y="5737"/>
                </a:lnTo>
                <a:lnTo>
                  <a:pt x="72478" y="7477"/>
                </a:lnTo>
                <a:lnTo>
                  <a:pt x="77528" y="8638"/>
                </a:lnTo>
                <a:lnTo>
                  <a:pt x="82165" y="9412"/>
                </a:lnTo>
                <a:lnTo>
                  <a:pt x="86527" y="11198"/>
                </a:lnTo>
                <a:lnTo>
                  <a:pt x="90704" y="13658"/>
                </a:lnTo>
                <a:lnTo>
                  <a:pt x="94760" y="16569"/>
                </a:lnTo>
                <a:lnTo>
                  <a:pt x="98733" y="19779"/>
                </a:lnTo>
                <a:lnTo>
                  <a:pt x="102652" y="23189"/>
                </a:lnTo>
                <a:lnTo>
                  <a:pt x="106534" y="26732"/>
                </a:lnTo>
                <a:lnTo>
                  <a:pt x="114235" y="34056"/>
                </a:lnTo>
                <a:lnTo>
                  <a:pt x="118067" y="37787"/>
                </a:lnTo>
                <a:lnTo>
                  <a:pt x="123161" y="44085"/>
                </a:lnTo>
                <a:lnTo>
                  <a:pt x="129097" y="52093"/>
                </a:lnTo>
                <a:lnTo>
                  <a:pt x="135595" y="61242"/>
                </a:lnTo>
                <a:lnTo>
                  <a:pt x="141197" y="71151"/>
                </a:lnTo>
                <a:lnTo>
                  <a:pt x="146201" y="81567"/>
                </a:lnTo>
                <a:lnTo>
                  <a:pt x="150807" y="92321"/>
                </a:lnTo>
                <a:lnTo>
                  <a:pt x="155148" y="104571"/>
                </a:lnTo>
                <a:lnTo>
                  <a:pt x="159312" y="117817"/>
                </a:lnTo>
                <a:lnTo>
                  <a:pt x="163358" y="131728"/>
                </a:lnTo>
                <a:lnTo>
                  <a:pt x="164785" y="143542"/>
                </a:lnTo>
                <a:lnTo>
                  <a:pt x="164467" y="153958"/>
                </a:lnTo>
                <a:lnTo>
                  <a:pt x="162984" y="163441"/>
                </a:lnTo>
                <a:lnTo>
                  <a:pt x="161996" y="172304"/>
                </a:lnTo>
                <a:lnTo>
                  <a:pt x="161337" y="180752"/>
                </a:lnTo>
                <a:lnTo>
                  <a:pt x="160280" y="200426"/>
                </a:lnTo>
                <a:lnTo>
                  <a:pt x="158923" y="203311"/>
                </a:lnTo>
                <a:lnTo>
                  <a:pt x="154029" y="209902"/>
                </a:lnTo>
                <a:lnTo>
                  <a:pt x="150201" y="214685"/>
                </a:lnTo>
                <a:lnTo>
                  <a:pt x="149306" y="219191"/>
                </a:lnTo>
                <a:lnTo>
                  <a:pt x="148589" y="22812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33"/>
          <p:cNvSpPr/>
          <p:nvPr/>
        </p:nvSpPr>
        <p:spPr>
          <a:xfrm>
            <a:off x="6400800" y="4503419"/>
            <a:ext cx="250763" cy="320041"/>
          </a:xfrm>
          <a:custGeom>
            <a:avLst/>
            <a:gdLst/>
            <a:ahLst/>
            <a:cxnLst/>
            <a:rect l="0" t="0" r="0" b="0"/>
            <a:pathLst>
              <a:path w="250763" h="320041">
                <a:moveTo>
                  <a:pt x="0" y="0"/>
                </a:moveTo>
                <a:lnTo>
                  <a:pt x="69645" y="0"/>
                </a:lnTo>
                <a:lnTo>
                  <a:pt x="78180" y="1270"/>
                </a:lnTo>
                <a:lnTo>
                  <a:pt x="85140" y="3387"/>
                </a:lnTo>
                <a:lnTo>
                  <a:pt x="91049" y="6068"/>
                </a:lnTo>
                <a:lnTo>
                  <a:pt x="96260" y="7856"/>
                </a:lnTo>
                <a:lnTo>
                  <a:pt x="101003" y="9047"/>
                </a:lnTo>
                <a:lnTo>
                  <a:pt x="105436" y="9841"/>
                </a:lnTo>
                <a:lnTo>
                  <a:pt x="110930" y="11641"/>
                </a:lnTo>
                <a:lnTo>
                  <a:pt x="117133" y="14111"/>
                </a:lnTo>
                <a:lnTo>
                  <a:pt x="123809" y="17027"/>
                </a:lnTo>
                <a:lnTo>
                  <a:pt x="129529" y="20242"/>
                </a:lnTo>
                <a:lnTo>
                  <a:pt x="134612" y="23655"/>
                </a:lnTo>
                <a:lnTo>
                  <a:pt x="139272" y="27200"/>
                </a:lnTo>
                <a:lnTo>
                  <a:pt x="143647" y="29564"/>
                </a:lnTo>
                <a:lnTo>
                  <a:pt x="147835" y="31139"/>
                </a:lnTo>
                <a:lnTo>
                  <a:pt x="151896" y="32190"/>
                </a:lnTo>
                <a:lnTo>
                  <a:pt x="157144" y="35430"/>
                </a:lnTo>
                <a:lnTo>
                  <a:pt x="163183" y="40130"/>
                </a:lnTo>
                <a:lnTo>
                  <a:pt x="169749" y="45803"/>
                </a:lnTo>
                <a:lnTo>
                  <a:pt x="177935" y="52126"/>
                </a:lnTo>
                <a:lnTo>
                  <a:pt x="187204" y="58881"/>
                </a:lnTo>
                <a:lnTo>
                  <a:pt x="197192" y="65924"/>
                </a:lnTo>
                <a:lnTo>
                  <a:pt x="205121" y="73160"/>
                </a:lnTo>
                <a:lnTo>
                  <a:pt x="211678" y="80523"/>
                </a:lnTo>
                <a:lnTo>
                  <a:pt x="217318" y="87972"/>
                </a:lnTo>
                <a:lnTo>
                  <a:pt x="222349" y="94208"/>
                </a:lnTo>
                <a:lnTo>
                  <a:pt x="226972" y="99636"/>
                </a:lnTo>
                <a:lnTo>
                  <a:pt x="231324" y="104524"/>
                </a:lnTo>
                <a:lnTo>
                  <a:pt x="235496" y="111593"/>
                </a:lnTo>
                <a:lnTo>
                  <a:pt x="239548" y="120115"/>
                </a:lnTo>
                <a:lnTo>
                  <a:pt x="243518" y="129607"/>
                </a:lnTo>
                <a:lnTo>
                  <a:pt x="246165" y="139745"/>
                </a:lnTo>
                <a:lnTo>
                  <a:pt x="247930" y="150313"/>
                </a:lnTo>
                <a:lnTo>
                  <a:pt x="249107" y="161169"/>
                </a:lnTo>
                <a:lnTo>
                  <a:pt x="249891" y="169676"/>
                </a:lnTo>
                <a:lnTo>
                  <a:pt x="250414" y="176618"/>
                </a:lnTo>
                <a:lnTo>
                  <a:pt x="250762" y="182515"/>
                </a:lnTo>
                <a:lnTo>
                  <a:pt x="249725" y="188987"/>
                </a:lnTo>
                <a:lnTo>
                  <a:pt x="247763" y="195841"/>
                </a:lnTo>
                <a:lnTo>
                  <a:pt x="245185" y="202951"/>
                </a:lnTo>
                <a:lnTo>
                  <a:pt x="243467" y="208961"/>
                </a:lnTo>
                <a:lnTo>
                  <a:pt x="242321" y="214238"/>
                </a:lnTo>
                <a:lnTo>
                  <a:pt x="241558" y="219025"/>
                </a:lnTo>
                <a:lnTo>
                  <a:pt x="237322" y="227732"/>
                </a:lnTo>
                <a:lnTo>
                  <a:pt x="234414" y="231831"/>
                </a:lnTo>
                <a:lnTo>
                  <a:pt x="229936" y="240914"/>
                </a:lnTo>
                <a:lnTo>
                  <a:pt x="224411" y="253320"/>
                </a:lnTo>
                <a:lnTo>
                  <a:pt x="218187" y="267940"/>
                </a:lnTo>
                <a:lnTo>
                  <a:pt x="214038" y="278957"/>
                </a:lnTo>
                <a:lnTo>
                  <a:pt x="211272" y="287571"/>
                </a:lnTo>
                <a:lnTo>
                  <a:pt x="209428" y="294585"/>
                </a:lnTo>
                <a:lnTo>
                  <a:pt x="206928" y="299260"/>
                </a:lnTo>
                <a:lnTo>
                  <a:pt x="203992" y="302377"/>
                </a:lnTo>
                <a:lnTo>
                  <a:pt x="200765" y="304454"/>
                </a:lnTo>
                <a:lnTo>
                  <a:pt x="198613" y="307110"/>
                </a:lnTo>
                <a:lnTo>
                  <a:pt x="197178" y="310150"/>
                </a:lnTo>
                <a:lnTo>
                  <a:pt x="194309" y="3200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34"/>
          <p:cNvSpPr/>
          <p:nvPr/>
        </p:nvSpPr>
        <p:spPr>
          <a:xfrm>
            <a:off x="5943600" y="4823459"/>
            <a:ext cx="685758" cy="501332"/>
          </a:xfrm>
          <a:custGeom>
            <a:avLst/>
            <a:gdLst/>
            <a:ahLst/>
            <a:cxnLst/>
            <a:rect l="0" t="0" r="0" b="0"/>
            <a:pathLst>
              <a:path w="685758" h="501332">
                <a:moveTo>
                  <a:pt x="0" y="480060"/>
                </a:moveTo>
                <a:lnTo>
                  <a:pt x="6067" y="486128"/>
                </a:lnTo>
                <a:lnTo>
                  <a:pt x="9125" y="487916"/>
                </a:lnTo>
                <a:lnTo>
                  <a:pt x="15908" y="489901"/>
                </a:lnTo>
                <a:lnTo>
                  <a:pt x="34377" y="491281"/>
                </a:lnTo>
                <a:lnTo>
                  <a:pt x="54621" y="491463"/>
                </a:lnTo>
                <a:lnTo>
                  <a:pt x="67033" y="491478"/>
                </a:lnTo>
                <a:lnTo>
                  <a:pt x="84402" y="494871"/>
                </a:lnTo>
                <a:lnTo>
                  <a:pt x="94367" y="497555"/>
                </a:lnTo>
                <a:lnTo>
                  <a:pt x="107362" y="499343"/>
                </a:lnTo>
                <a:lnTo>
                  <a:pt x="122375" y="500536"/>
                </a:lnTo>
                <a:lnTo>
                  <a:pt x="138733" y="501331"/>
                </a:lnTo>
                <a:lnTo>
                  <a:pt x="153448" y="500590"/>
                </a:lnTo>
                <a:lnTo>
                  <a:pt x="167068" y="498827"/>
                </a:lnTo>
                <a:lnTo>
                  <a:pt x="179958" y="496381"/>
                </a:lnTo>
                <a:lnTo>
                  <a:pt x="197668" y="493664"/>
                </a:lnTo>
                <a:lnTo>
                  <a:pt x="204168" y="492940"/>
                </a:lnTo>
                <a:lnTo>
                  <a:pt x="214852" y="489917"/>
                </a:lnTo>
                <a:lnTo>
                  <a:pt x="228325" y="485361"/>
                </a:lnTo>
                <a:lnTo>
                  <a:pt x="243656" y="479784"/>
                </a:lnTo>
                <a:lnTo>
                  <a:pt x="260227" y="472256"/>
                </a:lnTo>
                <a:lnTo>
                  <a:pt x="277625" y="463428"/>
                </a:lnTo>
                <a:lnTo>
                  <a:pt x="322289" y="439572"/>
                </a:lnTo>
                <a:lnTo>
                  <a:pt x="341359" y="429046"/>
                </a:lnTo>
                <a:lnTo>
                  <a:pt x="354069" y="420134"/>
                </a:lnTo>
                <a:lnTo>
                  <a:pt x="374110" y="408553"/>
                </a:lnTo>
                <a:lnTo>
                  <a:pt x="386566" y="401909"/>
                </a:lnTo>
                <a:lnTo>
                  <a:pt x="401221" y="392399"/>
                </a:lnTo>
                <a:lnTo>
                  <a:pt x="417340" y="380979"/>
                </a:lnTo>
                <a:lnTo>
                  <a:pt x="434437" y="368287"/>
                </a:lnTo>
                <a:lnTo>
                  <a:pt x="450915" y="354745"/>
                </a:lnTo>
                <a:lnTo>
                  <a:pt x="466980" y="340637"/>
                </a:lnTo>
                <a:lnTo>
                  <a:pt x="503701" y="306670"/>
                </a:lnTo>
                <a:lnTo>
                  <a:pt x="522624" y="288562"/>
                </a:lnTo>
                <a:lnTo>
                  <a:pt x="609600" y="201931"/>
                </a:lnTo>
                <a:lnTo>
                  <a:pt x="612140" y="198121"/>
                </a:lnTo>
                <a:lnTo>
                  <a:pt x="619603" y="179494"/>
                </a:lnTo>
                <a:lnTo>
                  <a:pt x="622618" y="173003"/>
                </a:lnTo>
                <a:lnTo>
                  <a:pt x="625899" y="168675"/>
                </a:lnTo>
                <a:lnTo>
                  <a:pt x="629356" y="165791"/>
                </a:lnTo>
                <a:lnTo>
                  <a:pt x="632930" y="163867"/>
                </a:lnTo>
                <a:lnTo>
                  <a:pt x="636584" y="158775"/>
                </a:lnTo>
                <a:lnTo>
                  <a:pt x="640289" y="151570"/>
                </a:lnTo>
                <a:lnTo>
                  <a:pt x="646523" y="135945"/>
                </a:lnTo>
                <a:lnTo>
                  <a:pt x="650032" y="121278"/>
                </a:lnTo>
                <a:lnTo>
                  <a:pt x="650853" y="117402"/>
                </a:lnTo>
                <a:lnTo>
                  <a:pt x="657383" y="103084"/>
                </a:lnTo>
                <a:lnTo>
                  <a:pt x="660470" y="93229"/>
                </a:lnTo>
                <a:lnTo>
                  <a:pt x="663112" y="83345"/>
                </a:lnTo>
                <a:lnTo>
                  <a:pt x="668520" y="70486"/>
                </a:lnTo>
                <a:lnTo>
                  <a:pt x="672636" y="61102"/>
                </a:lnTo>
                <a:lnTo>
                  <a:pt x="673856" y="46186"/>
                </a:lnTo>
                <a:lnTo>
                  <a:pt x="675297" y="40950"/>
                </a:lnTo>
                <a:lnTo>
                  <a:pt x="682123" y="27515"/>
                </a:lnTo>
                <a:lnTo>
                  <a:pt x="685315" y="13800"/>
                </a:lnTo>
                <a:lnTo>
                  <a:pt x="685757" y="1798"/>
                </a:lnTo>
                <a:lnTo>
                  <a:pt x="684501" y="1198"/>
                </a:lnTo>
                <a:lnTo>
                  <a:pt x="67436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35"/>
          <p:cNvSpPr/>
          <p:nvPr/>
        </p:nvSpPr>
        <p:spPr>
          <a:xfrm>
            <a:off x="6732269" y="3680459"/>
            <a:ext cx="571501" cy="341173"/>
          </a:xfrm>
          <a:custGeom>
            <a:avLst/>
            <a:gdLst/>
            <a:ahLst/>
            <a:cxnLst/>
            <a:rect l="0" t="0" r="0" b="0"/>
            <a:pathLst>
              <a:path w="571501" h="341173">
                <a:moveTo>
                  <a:pt x="0" y="320041"/>
                </a:moveTo>
                <a:lnTo>
                  <a:pt x="0" y="326108"/>
                </a:lnTo>
                <a:lnTo>
                  <a:pt x="1271" y="327896"/>
                </a:lnTo>
                <a:lnTo>
                  <a:pt x="3388" y="329087"/>
                </a:lnTo>
                <a:lnTo>
                  <a:pt x="15821" y="334151"/>
                </a:lnTo>
                <a:lnTo>
                  <a:pt x="27352" y="339012"/>
                </a:lnTo>
                <a:lnTo>
                  <a:pt x="36710" y="341172"/>
                </a:lnTo>
                <a:lnTo>
                  <a:pt x="46064" y="339208"/>
                </a:lnTo>
                <a:lnTo>
                  <a:pt x="58649" y="335359"/>
                </a:lnTo>
                <a:lnTo>
                  <a:pt x="73390" y="330253"/>
                </a:lnTo>
                <a:lnTo>
                  <a:pt x="94647" y="324308"/>
                </a:lnTo>
                <a:lnTo>
                  <a:pt x="213124" y="295187"/>
                </a:lnTo>
                <a:lnTo>
                  <a:pt x="227173" y="290771"/>
                </a:lnTo>
                <a:lnTo>
                  <a:pt x="237809" y="286558"/>
                </a:lnTo>
                <a:lnTo>
                  <a:pt x="253013" y="278489"/>
                </a:lnTo>
                <a:lnTo>
                  <a:pt x="264004" y="270670"/>
                </a:lnTo>
                <a:lnTo>
                  <a:pt x="272522" y="265537"/>
                </a:lnTo>
                <a:lnTo>
                  <a:pt x="283282" y="259574"/>
                </a:lnTo>
                <a:lnTo>
                  <a:pt x="295535" y="253060"/>
                </a:lnTo>
                <a:lnTo>
                  <a:pt x="336242" y="228888"/>
                </a:lnTo>
                <a:lnTo>
                  <a:pt x="361322" y="213552"/>
                </a:lnTo>
                <a:lnTo>
                  <a:pt x="379311" y="202058"/>
                </a:lnTo>
                <a:lnTo>
                  <a:pt x="392575" y="193126"/>
                </a:lnTo>
                <a:lnTo>
                  <a:pt x="402686" y="185901"/>
                </a:lnTo>
                <a:lnTo>
                  <a:pt x="417309" y="177873"/>
                </a:lnTo>
                <a:lnTo>
                  <a:pt x="422987" y="175732"/>
                </a:lnTo>
                <a:lnTo>
                  <a:pt x="436068" y="166580"/>
                </a:lnTo>
                <a:lnTo>
                  <a:pt x="443112" y="160584"/>
                </a:lnTo>
                <a:lnTo>
                  <a:pt x="450349" y="154046"/>
                </a:lnTo>
                <a:lnTo>
                  <a:pt x="465162" y="140008"/>
                </a:lnTo>
                <a:lnTo>
                  <a:pt x="504503" y="101234"/>
                </a:lnTo>
                <a:lnTo>
                  <a:pt x="510325" y="94159"/>
                </a:lnTo>
                <a:lnTo>
                  <a:pt x="516747" y="85633"/>
                </a:lnTo>
                <a:lnTo>
                  <a:pt x="533168" y="62776"/>
                </a:lnTo>
                <a:lnTo>
                  <a:pt x="542080" y="52750"/>
                </a:lnTo>
                <a:lnTo>
                  <a:pt x="552765" y="41735"/>
                </a:lnTo>
                <a:lnTo>
                  <a:pt x="555200" y="37984"/>
                </a:lnTo>
                <a:lnTo>
                  <a:pt x="558628" y="27906"/>
                </a:lnTo>
                <a:lnTo>
                  <a:pt x="559430" y="25103"/>
                </a:lnTo>
                <a:lnTo>
                  <a:pt x="559881" y="17457"/>
                </a:lnTo>
                <a:lnTo>
                  <a:pt x="559986" y="10722"/>
                </a:lnTo>
                <a:lnTo>
                  <a:pt x="571500"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36"/>
          <p:cNvSpPr/>
          <p:nvPr/>
        </p:nvSpPr>
        <p:spPr>
          <a:xfrm>
            <a:off x="5772150" y="4423409"/>
            <a:ext cx="22860" cy="205742"/>
          </a:xfrm>
          <a:custGeom>
            <a:avLst/>
            <a:gdLst/>
            <a:ahLst/>
            <a:cxnLst/>
            <a:rect l="0" t="0" r="0" b="0"/>
            <a:pathLst>
              <a:path w="22860" h="205742">
                <a:moveTo>
                  <a:pt x="0" y="0"/>
                </a:moveTo>
                <a:lnTo>
                  <a:pt x="0" y="26868"/>
                </a:lnTo>
                <a:lnTo>
                  <a:pt x="1270" y="33153"/>
                </a:lnTo>
                <a:lnTo>
                  <a:pt x="3386" y="41152"/>
                </a:lnTo>
                <a:lnTo>
                  <a:pt x="6067" y="50295"/>
                </a:lnTo>
                <a:lnTo>
                  <a:pt x="7854" y="58930"/>
                </a:lnTo>
                <a:lnTo>
                  <a:pt x="9046" y="67227"/>
                </a:lnTo>
                <a:lnTo>
                  <a:pt x="9841" y="75298"/>
                </a:lnTo>
                <a:lnTo>
                  <a:pt x="11641" y="87029"/>
                </a:lnTo>
                <a:lnTo>
                  <a:pt x="17027" y="116996"/>
                </a:lnTo>
                <a:lnTo>
                  <a:pt x="18971" y="131338"/>
                </a:lnTo>
                <a:lnTo>
                  <a:pt x="20267" y="144709"/>
                </a:lnTo>
                <a:lnTo>
                  <a:pt x="21132" y="157433"/>
                </a:lnTo>
                <a:lnTo>
                  <a:pt x="22092" y="178344"/>
                </a:lnTo>
                <a:lnTo>
                  <a:pt x="22859" y="2057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37"/>
          <p:cNvSpPr/>
          <p:nvPr/>
        </p:nvSpPr>
        <p:spPr>
          <a:xfrm>
            <a:off x="5875020" y="4366259"/>
            <a:ext cx="89805" cy="171434"/>
          </a:xfrm>
          <a:custGeom>
            <a:avLst/>
            <a:gdLst/>
            <a:ahLst/>
            <a:cxnLst/>
            <a:rect l="0" t="0" r="0" b="0"/>
            <a:pathLst>
              <a:path w="89805" h="171434">
                <a:moveTo>
                  <a:pt x="0" y="11430"/>
                </a:moveTo>
                <a:lnTo>
                  <a:pt x="0" y="140351"/>
                </a:lnTo>
                <a:lnTo>
                  <a:pt x="1270" y="144367"/>
                </a:lnTo>
                <a:lnTo>
                  <a:pt x="3387" y="148315"/>
                </a:lnTo>
                <a:lnTo>
                  <a:pt x="6067" y="152217"/>
                </a:lnTo>
                <a:lnTo>
                  <a:pt x="7855" y="156088"/>
                </a:lnTo>
                <a:lnTo>
                  <a:pt x="9046" y="159939"/>
                </a:lnTo>
                <a:lnTo>
                  <a:pt x="9841" y="163776"/>
                </a:lnTo>
                <a:lnTo>
                  <a:pt x="11640" y="166334"/>
                </a:lnTo>
                <a:lnTo>
                  <a:pt x="14110" y="168040"/>
                </a:lnTo>
                <a:lnTo>
                  <a:pt x="21132" y="170777"/>
                </a:lnTo>
                <a:lnTo>
                  <a:pt x="22977" y="171002"/>
                </a:lnTo>
                <a:lnTo>
                  <a:pt x="25478" y="171151"/>
                </a:lnTo>
                <a:lnTo>
                  <a:pt x="31643" y="171317"/>
                </a:lnTo>
                <a:lnTo>
                  <a:pt x="49683" y="171433"/>
                </a:lnTo>
                <a:lnTo>
                  <a:pt x="53442" y="170169"/>
                </a:lnTo>
                <a:lnTo>
                  <a:pt x="57218" y="168056"/>
                </a:lnTo>
                <a:lnTo>
                  <a:pt x="61005" y="165377"/>
                </a:lnTo>
                <a:lnTo>
                  <a:pt x="63530" y="162322"/>
                </a:lnTo>
                <a:lnTo>
                  <a:pt x="65213" y="159015"/>
                </a:lnTo>
                <a:lnTo>
                  <a:pt x="66335" y="155540"/>
                </a:lnTo>
                <a:lnTo>
                  <a:pt x="68354" y="153223"/>
                </a:lnTo>
                <a:lnTo>
                  <a:pt x="70969" y="151679"/>
                </a:lnTo>
                <a:lnTo>
                  <a:pt x="73983" y="150650"/>
                </a:lnTo>
                <a:lnTo>
                  <a:pt x="75991" y="148693"/>
                </a:lnTo>
                <a:lnTo>
                  <a:pt x="77331" y="146119"/>
                </a:lnTo>
                <a:lnTo>
                  <a:pt x="78223" y="143133"/>
                </a:lnTo>
                <a:lnTo>
                  <a:pt x="78819" y="138602"/>
                </a:lnTo>
                <a:lnTo>
                  <a:pt x="79216" y="133041"/>
                </a:lnTo>
                <a:lnTo>
                  <a:pt x="79481" y="126795"/>
                </a:lnTo>
                <a:lnTo>
                  <a:pt x="80927" y="118820"/>
                </a:lnTo>
                <a:lnTo>
                  <a:pt x="83162" y="109693"/>
                </a:lnTo>
                <a:lnTo>
                  <a:pt x="85921" y="99799"/>
                </a:lnTo>
                <a:lnTo>
                  <a:pt x="87760" y="91933"/>
                </a:lnTo>
                <a:lnTo>
                  <a:pt x="88987" y="85419"/>
                </a:lnTo>
                <a:lnTo>
                  <a:pt x="89804" y="79806"/>
                </a:lnTo>
                <a:lnTo>
                  <a:pt x="89079" y="70984"/>
                </a:lnTo>
                <a:lnTo>
                  <a:pt x="87326" y="60023"/>
                </a:lnTo>
                <a:lnTo>
                  <a:pt x="84887" y="47635"/>
                </a:lnTo>
                <a:lnTo>
                  <a:pt x="81991" y="36837"/>
                </a:lnTo>
                <a:lnTo>
                  <a:pt x="78791" y="27098"/>
                </a:lnTo>
                <a:lnTo>
                  <a:pt x="75387" y="18066"/>
                </a:lnTo>
                <a:lnTo>
                  <a:pt x="71848" y="12044"/>
                </a:lnTo>
                <a:lnTo>
                  <a:pt x="68219" y="8029"/>
                </a:lnTo>
                <a:lnTo>
                  <a:pt x="64529" y="5353"/>
                </a:lnTo>
                <a:lnTo>
                  <a:pt x="60799" y="3569"/>
                </a:lnTo>
                <a:lnTo>
                  <a:pt x="57043" y="2379"/>
                </a:lnTo>
                <a:lnTo>
                  <a:pt x="53268" y="1586"/>
                </a:lnTo>
                <a:lnTo>
                  <a:pt x="49482" y="1058"/>
                </a:lnTo>
                <a:lnTo>
                  <a:pt x="45688" y="705"/>
                </a:lnTo>
                <a:lnTo>
                  <a:pt x="41889" y="470"/>
                </a:lnTo>
                <a:lnTo>
                  <a:pt x="34280" y="209"/>
                </a:lnTo>
                <a:lnTo>
                  <a:pt x="1143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38"/>
          <p:cNvSpPr/>
          <p:nvPr/>
        </p:nvSpPr>
        <p:spPr>
          <a:xfrm>
            <a:off x="6035040" y="4297679"/>
            <a:ext cx="136635" cy="214798"/>
          </a:xfrm>
          <a:custGeom>
            <a:avLst/>
            <a:gdLst/>
            <a:ahLst/>
            <a:cxnLst/>
            <a:rect l="0" t="0" r="0" b="0"/>
            <a:pathLst>
              <a:path w="136635" h="214798">
                <a:moveTo>
                  <a:pt x="0" y="22860"/>
                </a:moveTo>
                <a:lnTo>
                  <a:pt x="0" y="50905"/>
                </a:lnTo>
                <a:lnTo>
                  <a:pt x="1270" y="61877"/>
                </a:lnTo>
                <a:lnTo>
                  <a:pt x="3386" y="74271"/>
                </a:lnTo>
                <a:lnTo>
                  <a:pt x="6068" y="87614"/>
                </a:lnTo>
                <a:lnTo>
                  <a:pt x="7855" y="101590"/>
                </a:lnTo>
                <a:lnTo>
                  <a:pt x="9046" y="115986"/>
                </a:lnTo>
                <a:lnTo>
                  <a:pt x="9841" y="130665"/>
                </a:lnTo>
                <a:lnTo>
                  <a:pt x="11640" y="145530"/>
                </a:lnTo>
                <a:lnTo>
                  <a:pt x="14110" y="160520"/>
                </a:lnTo>
                <a:lnTo>
                  <a:pt x="17027" y="175593"/>
                </a:lnTo>
                <a:lnTo>
                  <a:pt x="20241" y="185642"/>
                </a:lnTo>
                <a:lnTo>
                  <a:pt x="23654" y="192342"/>
                </a:lnTo>
                <a:lnTo>
                  <a:pt x="27200" y="196808"/>
                </a:lnTo>
                <a:lnTo>
                  <a:pt x="29562" y="201056"/>
                </a:lnTo>
                <a:lnTo>
                  <a:pt x="31138" y="205157"/>
                </a:lnTo>
                <a:lnTo>
                  <a:pt x="32189" y="209162"/>
                </a:lnTo>
                <a:lnTo>
                  <a:pt x="34159" y="211831"/>
                </a:lnTo>
                <a:lnTo>
                  <a:pt x="36742" y="213611"/>
                </a:lnTo>
                <a:lnTo>
                  <a:pt x="39735" y="214797"/>
                </a:lnTo>
                <a:lnTo>
                  <a:pt x="43000" y="214318"/>
                </a:lnTo>
                <a:lnTo>
                  <a:pt x="46446" y="212729"/>
                </a:lnTo>
                <a:lnTo>
                  <a:pt x="50014" y="210400"/>
                </a:lnTo>
                <a:lnTo>
                  <a:pt x="54932" y="207577"/>
                </a:lnTo>
                <a:lnTo>
                  <a:pt x="67171" y="201053"/>
                </a:lnTo>
                <a:lnTo>
                  <a:pt x="75261" y="196266"/>
                </a:lnTo>
                <a:lnTo>
                  <a:pt x="94409" y="184173"/>
                </a:lnTo>
                <a:lnTo>
                  <a:pt x="101039" y="178662"/>
                </a:lnTo>
                <a:lnTo>
                  <a:pt x="105459" y="173718"/>
                </a:lnTo>
                <a:lnTo>
                  <a:pt x="108406" y="169153"/>
                </a:lnTo>
                <a:lnTo>
                  <a:pt x="111641" y="164838"/>
                </a:lnTo>
                <a:lnTo>
                  <a:pt x="115067" y="160693"/>
                </a:lnTo>
                <a:lnTo>
                  <a:pt x="118621" y="156658"/>
                </a:lnTo>
                <a:lnTo>
                  <a:pt x="120990" y="152699"/>
                </a:lnTo>
                <a:lnTo>
                  <a:pt x="122570" y="148789"/>
                </a:lnTo>
                <a:lnTo>
                  <a:pt x="123623" y="144913"/>
                </a:lnTo>
                <a:lnTo>
                  <a:pt x="125595" y="141059"/>
                </a:lnTo>
                <a:lnTo>
                  <a:pt x="128180" y="137219"/>
                </a:lnTo>
                <a:lnTo>
                  <a:pt x="131173" y="133390"/>
                </a:lnTo>
                <a:lnTo>
                  <a:pt x="133169" y="127026"/>
                </a:lnTo>
                <a:lnTo>
                  <a:pt x="134499" y="118975"/>
                </a:lnTo>
                <a:lnTo>
                  <a:pt x="135386" y="109796"/>
                </a:lnTo>
                <a:lnTo>
                  <a:pt x="135977" y="101138"/>
                </a:lnTo>
                <a:lnTo>
                  <a:pt x="136371" y="92825"/>
                </a:lnTo>
                <a:lnTo>
                  <a:pt x="136634" y="84744"/>
                </a:lnTo>
                <a:lnTo>
                  <a:pt x="135539" y="75546"/>
                </a:lnTo>
                <a:lnTo>
                  <a:pt x="133540" y="65604"/>
                </a:lnTo>
                <a:lnTo>
                  <a:pt x="130936" y="55166"/>
                </a:lnTo>
                <a:lnTo>
                  <a:pt x="127931" y="46938"/>
                </a:lnTo>
                <a:lnTo>
                  <a:pt x="124657" y="40182"/>
                </a:lnTo>
                <a:lnTo>
                  <a:pt x="121205" y="34408"/>
                </a:lnTo>
                <a:lnTo>
                  <a:pt x="117633" y="29289"/>
                </a:lnTo>
                <a:lnTo>
                  <a:pt x="113981" y="24606"/>
                </a:lnTo>
                <a:lnTo>
                  <a:pt x="110277" y="20214"/>
                </a:lnTo>
                <a:lnTo>
                  <a:pt x="106538" y="17286"/>
                </a:lnTo>
                <a:lnTo>
                  <a:pt x="102775" y="15334"/>
                </a:lnTo>
                <a:lnTo>
                  <a:pt x="98997" y="14033"/>
                </a:lnTo>
                <a:lnTo>
                  <a:pt x="95207" y="11895"/>
                </a:lnTo>
                <a:lnTo>
                  <a:pt x="91412" y="9200"/>
                </a:lnTo>
                <a:lnTo>
                  <a:pt x="87611" y="6134"/>
                </a:lnTo>
                <a:lnTo>
                  <a:pt x="83807" y="4089"/>
                </a:lnTo>
                <a:lnTo>
                  <a:pt x="80001" y="2726"/>
                </a:lnTo>
                <a:lnTo>
                  <a:pt x="76194" y="1818"/>
                </a:lnTo>
                <a:lnTo>
                  <a:pt x="71116" y="1212"/>
                </a:lnTo>
                <a:lnTo>
                  <a:pt x="65190" y="808"/>
                </a:lnTo>
                <a:lnTo>
                  <a:pt x="53103" y="359"/>
                </a:lnTo>
                <a:lnTo>
                  <a:pt x="39158" y="107"/>
                </a:lnTo>
                <a:lnTo>
                  <a:pt x="1143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39"/>
          <p:cNvSpPr/>
          <p:nvPr/>
        </p:nvSpPr>
        <p:spPr>
          <a:xfrm>
            <a:off x="6583680" y="3246119"/>
            <a:ext cx="68580" cy="182882"/>
          </a:xfrm>
          <a:custGeom>
            <a:avLst/>
            <a:gdLst/>
            <a:ahLst/>
            <a:cxnLst/>
            <a:rect l="0" t="0" r="0" b="0"/>
            <a:pathLst>
              <a:path w="68580" h="182882">
                <a:moveTo>
                  <a:pt x="0" y="0"/>
                </a:moveTo>
                <a:lnTo>
                  <a:pt x="0" y="6068"/>
                </a:lnTo>
                <a:lnTo>
                  <a:pt x="2539" y="11665"/>
                </a:lnTo>
                <a:lnTo>
                  <a:pt x="6773" y="19207"/>
                </a:lnTo>
                <a:lnTo>
                  <a:pt x="12136" y="28045"/>
                </a:lnTo>
                <a:lnTo>
                  <a:pt x="16980" y="39017"/>
                </a:lnTo>
                <a:lnTo>
                  <a:pt x="21480" y="51411"/>
                </a:lnTo>
                <a:lnTo>
                  <a:pt x="25749" y="64754"/>
                </a:lnTo>
                <a:lnTo>
                  <a:pt x="29866" y="76190"/>
                </a:lnTo>
                <a:lnTo>
                  <a:pt x="33881" y="86353"/>
                </a:lnTo>
                <a:lnTo>
                  <a:pt x="37827" y="95669"/>
                </a:lnTo>
                <a:lnTo>
                  <a:pt x="45599" y="112793"/>
                </a:lnTo>
                <a:lnTo>
                  <a:pt x="49449" y="120916"/>
                </a:lnTo>
                <a:lnTo>
                  <a:pt x="52015" y="127601"/>
                </a:lnTo>
                <a:lnTo>
                  <a:pt x="53727" y="133327"/>
                </a:lnTo>
                <a:lnTo>
                  <a:pt x="54869" y="138415"/>
                </a:lnTo>
                <a:lnTo>
                  <a:pt x="55629" y="143077"/>
                </a:lnTo>
                <a:lnTo>
                  <a:pt x="56136" y="147455"/>
                </a:lnTo>
                <a:lnTo>
                  <a:pt x="56473" y="151643"/>
                </a:lnTo>
                <a:lnTo>
                  <a:pt x="57969" y="156975"/>
                </a:lnTo>
                <a:lnTo>
                  <a:pt x="60236" y="163070"/>
                </a:lnTo>
                <a:lnTo>
                  <a:pt x="68579" y="18288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40"/>
          <p:cNvSpPr/>
          <p:nvPr/>
        </p:nvSpPr>
        <p:spPr>
          <a:xfrm>
            <a:off x="6691394" y="3217090"/>
            <a:ext cx="75162" cy="152832"/>
          </a:xfrm>
          <a:custGeom>
            <a:avLst/>
            <a:gdLst/>
            <a:ahLst/>
            <a:cxnLst/>
            <a:rect l="0" t="0" r="0" b="0"/>
            <a:pathLst>
              <a:path w="75162" h="152832">
                <a:moveTo>
                  <a:pt x="6586" y="6169"/>
                </a:moveTo>
                <a:lnTo>
                  <a:pt x="518" y="18305"/>
                </a:lnTo>
                <a:lnTo>
                  <a:pt x="0" y="23150"/>
                </a:lnTo>
                <a:lnTo>
                  <a:pt x="926" y="27650"/>
                </a:lnTo>
                <a:lnTo>
                  <a:pt x="2812" y="31920"/>
                </a:lnTo>
                <a:lnTo>
                  <a:pt x="4070" y="37306"/>
                </a:lnTo>
                <a:lnTo>
                  <a:pt x="4908" y="43437"/>
                </a:lnTo>
                <a:lnTo>
                  <a:pt x="5468" y="50065"/>
                </a:lnTo>
                <a:lnTo>
                  <a:pt x="7110" y="57023"/>
                </a:lnTo>
                <a:lnTo>
                  <a:pt x="9475" y="64202"/>
                </a:lnTo>
                <a:lnTo>
                  <a:pt x="12322" y="71528"/>
                </a:lnTo>
                <a:lnTo>
                  <a:pt x="14219" y="77682"/>
                </a:lnTo>
                <a:lnTo>
                  <a:pt x="15485" y="83054"/>
                </a:lnTo>
                <a:lnTo>
                  <a:pt x="16329" y="87906"/>
                </a:lnTo>
                <a:lnTo>
                  <a:pt x="16891" y="92411"/>
                </a:lnTo>
                <a:lnTo>
                  <a:pt x="17266" y="96684"/>
                </a:lnTo>
                <a:lnTo>
                  <a:pt x="17516" y="100802"/>
                </a:lnTo>
                <a:lnTo>
                  <a:pt x="18952" y="104818"/>
                </a:lnTo>
                <a:lnTo>
                  <a:pt x="21180" y="108765"/>
                </a:lnTo>
                <a:lnTo>
                  <a:pt x="23935" y="112666"/>
                </a:lnTo>
                <a:lnTo>
                  <a:pt x="27042" y="117807"/>
                </a:lnTo>
                <a:lnTo>
                  <a:pt x="30383" y="123775"/>
                </a:lnTo>
                <a:lnTo>
                  <a:pt x="38802" y="139467"/>
                </a:lnTo>
                <a:lnTo>
                  <a:pt x="40764" y="142025"/>
                </a:lnTo>
                <a:lnTo>
                  <a:pt x="43341" y="145000"/>
                </a:lnTo>
                <a:lnTo>
                  <a:pt x="46330" y="148253"/>
                </a:lnTo>
                <a:lnTo>
                  <a:pt x="49592" y="150421"/>
                </a:lnTo>
                <a:lnTo>
                  <a:pt x="53036" y="151868"/>
                </a:lnTo>
                <a:lnTo>
                  <a:pt x="56602" y="152831"/>
                </a:lnTo>
                <a:lnTo>
                  <a:pt x="58980" y="152204"/>
                </a:lnTo>
                <a:lnTo>
                  <a:pt x="60565" y="150516"/>
                </a:lnTo>
                <a:lnTo>
                  <a:pt x="61622" y="148120"/>
                </a:lnTo>
                <a:lnTo>
                  <a:pt x="63596" y="145253"/>
                </a:lnTo>
                <a:lnTo>
                  <a:pt x="66183" y="142072"/>
                </a:lnTo>
                <a:lnTo>
                  <a:pt x="73391" y="133909"/>
                </a:lnTo>
                <a:lnTo>
                  <a:pt x="73982" y="130699"/>
                </a:lnTo>
                <a:lnTo>
                  <a:pt x="74377" y="126019"/>
                </a:lnTo>
                <a:lnTo>
                  <a:pt x="74640" y="120359"/>
                </a:lnTo>
                <a:lnTo>
                  <a:pt x="75010" y="88122"/>
                </a:lnTo>
                <a:lnTo>
                  <a:pt x="75161" y="23482"/>
                </a:lnTo>
                <a:lnTo>
                  <a:pt x="73893" y="20251"/>
                </a:lnTo>
                <a:lnTo>
                  <a:pt x="71777" y="16827"/>
                </a:lnTo>
                <a:lnTo>
                  <a:pt x="65324" y="8275"/>
                </a:lnTo>
                <a:lnTo>
                  <a:pt x="63524" y="6303"/>
                </a:lnTo>
                <a:lnTo>
                  <a:pt x="58138" y="725"/>
                </a:lnTo>
                <a:lnTo>
                  <a:pt x="54925" y="0"/>
                </a:lnTo>
                <a:lnTo>
                  <a:pt x="51512" y="787"/>
                </a:lnTo>
                <a:lnTo>
                  <a:pt x="42977" y="5106"/>
                </a:lnTo>
                <a:lnTo>
                  <a:pt x="41006" y="5461"/>
                </a:lnTo>
                <a:lnTo>
                  <a:pt x="38423" y="5697"/>
                </a:lnTo>
                <a:lnTo>
                  <a:pt x="35431" y="5854"/>
                </a:lnTo>
                <a:lnTo>
                  <a:pt x="33435" y="7230"/>
                </a:lnTo>
                <a:lnTo>
                  <a:pt x="32105" y="9416"/>
                </a:lnTo>
                <a:lnTo>
                  <a:pt x="29446" y="1759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41"/>
          <p:cNvSpPr/>
          <p:nvPr/>
        </p:nvSpPr>
        <p:spPr>
          <a:xfrm>
            <a:off x="6789419" y="3177539"/>
            <a:ext cx="102719" cy="148533"/>
          </a:xfrm>
          <a:custGeom>
            <a:avLst/>
            <a:gdLst/>
            <a:ahLst/>
            <a:cxnLst/>
            <a:rect l="0" t="0" r="0" b="0"/>
            <a:pathLst>
              <a:path w="102719" h="148533">
                <a:moveTo>
                  <a:pt x="11431" y="0"/>
                </a:moveTo>
                <a:lnTo>
                  <a:pt x="11431" y="6069"/>
                </a:lnTo>
                <a:lnTo>
                  <a:pt x="12701" y="10396"/>
                </a:lnTo>
                <a:lnTo>
                  <a:pt x="14817" y="15821"/>
                </a:lnTo>
                <a:lnTo>
                  <a:pt x="17498" y="21977"/>
                </a:lnTo>
                <a:lnTo>
                  <a:pt x="19286" y="29891"/>
                </a:lnTo>
                <a:lnTo>
                  <a:pt x="20477" y="38978"/>
                </a:lnTo>
                <a:lnTo>
                  <a:pt x="21801" y="56694"/>
                </a:lnTo>
                <a:lnTo>
                  <a:pt x="22390" y="68801"/>
                </a:lnTo>
                <a:lnTo>
                  <a:pt x="23817" y="75077"/>
                </a:lnTo>
                <a:lnTo>
                  <a:pt x="26038" y="81801"/>
                </a:lnTo>
                <a:lnTo>
                  <a:pt x="28789" y="88825"/>
                </a:lnTo>
                <a:lnTo>
                  <a:pt x="31893" y="98586"/>
                </a:lnTo>
                <a:lnTo>
                  <a:pt x="38728" y="122980"/>
                </a:lnTo>
                <a:lnTo>
                  <a:pt x="42329" y="131517"/>
                </a:lnTo>
                <a:lnTo>
                  <a:pt x="46000" y="137208"/>
                </a:lnTo>
                <a:lnTo>
                  <a:pt x="54948" y="146342"/>
                </a:lnTo>
                <a:lnTo>
                  <a:pt x="56953" y="147092"/>
                </a:lnTo>
                <a:lnTo>
                  <a:pt x="59558" y="147591"/>
                </a:lnTo>
                <a:lnTo>
                  <a:pt x="62565" y="147924"/>
                </a:lnTo>
                <a:lnTo>
                  <a:pt x="65841" y="148146"/>
                </a:lnTo>
                <a:lnTo>
                  <a:pt x="69294" y="148294"/>
                </a:lnTo>
                <a:lnTo>
                  <a:pt x="77894" y="148532"/>
                </a:lnTo>
                <a:lnTo>
                  <a:pt x="79870" y="147281"/>
                </a:lnTo>
                <a:lnTo>
                  <a:pt x="82456" y="145178"/>
                </a:lnTo>
                <a:lnTo>
                  <a:pt x="85452" y="142505"/>
                </a:lnTo>
                <a:lnTo>
                  <a:pt x="87448" y="139454"/>
                </a:lnTo>
                <a:lnTo>
                  <a:pt x="88778" y="136149"/>
                </a:lnTo>
                <a:lnTo>
                  <a:pt x="89666" y="132676"/>
                </a:lnTo>
                <a:lnTo>
                  <a:pt x="91528" y="127821"/>
                </a:lnTo>
                <a:lnTo>
                  <a:pt x="94039" y="122044"/>
                </a:lnTo>
                <a:lnTo>
                  <a:pt x="96983" y="115653"/>
                </a:lnTo>
                <a:lnTo>
                  <a:pt x="98945" y="106312"/>
                </a:lnTo>
                <a:lnTo>
                  <a:pt x="100254" y="95005"/>
                </a:lnTo>
                <a:lnTo>
                  <a:pt x="101707" y="72705"/>
                </a:lnTo>
                <a:lnTo>
                  <a:pt x="102354" y="58560"/>
                </a:lnTo>
                <a:lnTo>
                  <a:pt x="102641" y="48040"/>
                </a:lnTo>
                <a:lnTo>
                  <a:pt x="102718" y="43457"/>
                </a:lnTo>
                <a:lnTo>
                  <a:pt x="101498" y="39132"/>
                </a:lnTo>
                <a:lnTo>
                  <a:pt x="99416" y="34978"/>
                </a:lnTo>
                <a:lnTo>
                  <a:pt x="96757" y="30939"/>
                </a:lnTo>
                <a:lnTo>
                  <a:pt x="93715" y="28246"/>
                </a:lnTo>
                <a:lnTo>
                  <a:pt x="90417" y="26451"/>
                </a:lnTo>
                <a:lnTo>
                  <a:pt x="82066" y="23570"/>
                </a:lnTo>
                <a:lnTo>
                  <a:pt x="80111" y="23333"/>
                </a:lnTo>
                <a:lnTo>
                  <a:pt x="77537" y="23176"/>
                </a:lnTo>
                <a:lnTo>
                  <a:pt x="74551" y="23071"/>
                </a:lnTo>
                <a:lnTo>
                  <a:pt x="71291" y="21731"/>
                </a:lnTo>
                <a:lnTo>
                  <a:pt x="67848" y="19567"/>
                </a:lnTo>
                <a:lnTo>
                  <a:pt x="59263" y="13038"/>
                </a:lnTo>
                <a:lnTo>
                  <a:pt x="54750" y="12502"/>
                </a:lnTo>
                <a:lnTo>
                  <a:pt x="47930" y="12145"/>
                </a:lnTo>
                <a:lnTo>
                  <a:pt x="39573" y="11907"/>
                </a:lnTo>
                <a:lnTo>
                  <a:pt x="34002" y="13018"/>
                </a:lnTo>
                <a:lnTo>
                  <a:pt x="30288" y="15029"/>
                </a:lnTo>
                <a:lnTo>
                  <a:pt x="27812" y="17639"/>
                </a:lnTo>
                <a:lnTo>
                  <a:pt x="23621" y="19380"/>
                </a:lnTo>
                <a:lnTo>
                  <a:pt x="18288" y="20540"/>
                </a:lnTo>
                <a:lnTo>
                  <a:pt x="0" y="342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42"/>
          <p:cNvSpPr/>
          <p:nvPr/>
        </p:nvSpPr>
        <p:spPr>
          <a:xfrm>
            <a:off x="7784127" y="3154679"/>
            <a:ext cx="125433" cy="250612"/>
          </a:xfrm>
          <a:custGeom>
            <a:avLst/>
            <a:gdLst/>
            <a:ahLst/>
            <a:cxnLst/>
            <a:rect l="0" t="0" r="0" b="0"/>
            <a:pathLst>
              <a:path w="125433" h="250612">
                <a:moveTo>
                  <a:pt x="68282" y="34290"/>
                </a:moveTo>
                <a:lnTo>
                  <a:pt x="56147" y="40358"/>
                </a:lnTo>
                <a:lnTo>
                  <a:pt x="51302" y="42146"/>
                </a:lnTo>
                <a:lnTo>
                  <a:pt x="46802" y="43337"/>
                </a:lnTo>
                <a:lnTo>
                  <a:pt x="42532" y="44132"/>
                </a:lnTo>
                <a:lnTo>
                  <a:pt x="38415" y="45932"/>
                </a:lnTo>
                <a:lnTo>
                  <a:pt x="34401" y="48401"/>
                </a:lnTo>
                <a:lnTo>
                  <a:pt x="30454" y="51317"/>
                </a:lnTo>
                <a:lnTo>
                  <a:pt x="27824" y="54532"/>
                </a:lnTo>
                <a:lnTo>
                  <a:pt x="26070" y="57945"/>
                </a:lnTo>
                <a:lnTo>
                  <a:pt x="24900" y="61490"/>
                </a:lnTo>
                <a:lnTo>
                  <a:pt x="21581" y="66393"/>
                </a:lnTo>
                <a:lnTo>
                  <a:pt x="16829" y="72203"/>
                </a:lnTo>
                <a:lnTo>
                  <a:pt x="3086" y="87640"/>
                </a:lnTo>
                <a:lnTo>
                  <a:pt x="1958" y="90177"/>
                </a:lnTo>
                <a:lnTo>
                  <a:pt x="705" y="96383"/>
                </a:lnTo>
                <a:lnTo>
                  <a:pt x="0" y="100948"/>
                </a:lnTo>
                <a:lnTo>
                  <a:pt x="3221" y="105403"/>
                </a:lnTo>
                <a:lnTo>
                  <a:pt x="5858" y="108369"/>
                </a:lnTo>
                <a:lnTo>
                  <a:pt x="8886" y="110346"/>
                </a:lnTo>
                <a:lnTo>
                  <a:pt x="12176" y="111664"/>
                </a:lnTo>
                <a:lnTo>
                  <a:pt x="15637" y="112543"/>
                </a:lnTo>
                <a:lnTo>
                  <a:pt x="20485" y="114399"/>
                </a:lnTo>
                <a:lnTo>
                  <a:pt x="26258" y="116906"/>
                </a:lnTo>
                <a:lnTo>
                  <a:pt x="32647" y="119847"/>
                </a:lnTo>
                <a:lnTo>
                  <a:pt x="38176" y="123078"/>
                </a:lnTo>
                <a:lnTo>
                  <a:pt x="43130" y="126502"/>
                </a:lnTo>
                <a:lnTo>
                  <a:pt x="47705" y="130055"/>
                </a:lnTo>
                <a:lnTo>
                  <a:pt x="53294" y="132423"/>
                </a:lnTo>
                <a:lnTo>
                  <a:pt x="59560" y="134003"/>
                </a:lnTo>
                <a:lnTo>
                  <a:pt x="66278" y="135055"/>
                </a:lnTo>
                <a:lnTo>
                  <a:pt x="72026" y="137027"/>
                </a:lnTo>
                <a:lnTo>
                  <a:pt x="77128" y="139612"/>
                </a:lnTo>
                <a:lnTo>
                  <a:pt x="81799" y="142605"/>
                </a:lnTo>
                <a:lnTo>
                  <a:pt x="86184" y="145870"/>
                </a:lnTo>
                <a:lnTo>
                  <a:pt x="90377" y="149317"/>
                </a:lnTo>
                <a:lnTo>
                  <a:pt x="94442" y="152885"/>
                </a:lnTo>
                <a:lnTo>
                  <a:pt x="98422" y="156533"/>
                </a:lnTo>
                <a:lnTo>
                  <a:pt x="106231" y="163974"/>
                </a:lnTo>
                <a:lnTo>
                  <a:pt x="108822" y="167736"/>
                </a:lnTo>
                <a:lnTo>
                  <a:pt x="111700" y="175303"/>
                </a:lnTo>
                <a:lnTo>
                  <a:pt x="112979" y="182899"/>
                </a:lnTo>
                <a:lnTo>
                  <a:pt x="113320" y="186703"/>
                </a:lnTo>
                <a:lnTo>
                  <a:pt x="114818" y="191779"/>
                </a:lnTo>
                <a:lnTo>
                  <a:pt x="117086" y="197703"/>
                </a:lnTo>
                <a:lnTo>
                  <a:pt x="119868" y="204192"/>
                </a:lnTo>
                <a:lnTo>
                  <a:pt x="120454" y="211058"/>
                </a:lnTo>
                <a:lnTo>
                  <a:pt x="119573" y="218176"/>
                </a:lnTo>
                <a:lnTo>
                  <a:pt x="117716" y="225461"/>
                </a:lnTo>
                <a:lnTo>
                  <a:pt x="116479" y="231587"/>
                </a:lnTo>
                <a:lnTo>
                  <a:pt x="115653" y="236942"/>
                </a:lnTo>
                <a:lnTo>
                  <a:pt x="115104" y="241781"/>
                </a:lnTo>
                <a:lnTo>
                  <a:pt x="113466" y="245008"/>
                </a:lnTo>
                <a:lnTo>
                  <a:pt x="111105" y="247159"/>
                </a:lnTo>
                <a:lnTo>
                  <a:pt x="108261" y="248593"/>
                </a:lnTo>
                <a:lnTo>
                  <a:pt x="105095" y="249548"/>
                </a:lnTo>
                <a:lnTo>
                  <a:pt x="101714" y="250186"/>
                </a:lnTo>
                <a:lnTo>
                  <a:pt x="98191" y="250611"/>
                </a:lnTo>
                <a:lnTo>
                  <a:pt x="94571" y="249624"/>
                </a:lnTo>
                <a:lnTo>
                  <a:pt x="90889" y="247696"/>
                </a:lnTo>
                <a:lnTo>
                  <a:pt x="81920" y="241545"/>
                </a:lnTo>
                <a:lnTo>
                  <a:pt x="79914" y="239770"/>
                </a:lnTo>
                <a:lnTo>
                  <a:pt x="74299" y="234411"/>
                </a:lnTo>
                <a:lnTo>
                  <a:pt x="72293" y="231204"/>
                </a:lnTo>
                <a:lnTo>
                  <a:pt x="70065" y="224255"/>
                </a:lnTo>
                <a:lnTo>
                  <a:pt x="69471" y="219353"/>
                </a:lnTo>
                <a:lnTo>
                  <a:pt x="69075" y="213546"/>
                </a:lnTo>
                <a:lnTo>
                  <a:pt x="68810" y="207134"/>
                </a:lnTo>
                <a:lnTo>
                  <a:pt x="68440" y="173839"/>
                </a:lnTo>
                <a:lnTo>
                  <a:pt x="69657" y="161613"/>
                </a:lnTo>
                <a:lnTo>
                  <a:pt x="71739" y="149652"/>
                </a:lnTo>
                <a:lnTo>
                  <a:pt x="74397" y="137868"/>
                </a:lnTo>
                <a:lnTo>
                  <a:pt x="77439" y="126202"/>
                </a:lnTo>
                <a:lnTo>
                  <a:pt x="80737" y="114615"/>
                </a:lnTo>
                <a:lnTo>
                  <a:pt x="84205" y="103081"/>
                </a:lnTo>
                <a:lnTo>
                  <a:pt x="89058" y="90310"/>
                </a:lnTo>
                <a:lnTo>
                  <a:pt x="94833" y="76717"/>
                </a:lnTo>
                <a:lnTo>
                  <a:pt x="101222" y="62575"/>
                </a:lnTo>
                <a:lnTo>
                  <a:pt x="108023" y="49337"/>
                </a:lnTo>
                <a:lnTo>
                  <a:pt x="115097" y="36701"/>
                </a:lnTo>
                <a:lnTo>
                  <a:pt x="12543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43"/>
          <p:cNvSpPr/>
          <p:nvPr/>
        </p:nvSpPr>
        <p:spPr>
          <a:xfrm>
            <a:off x="7978140" y="3166109"/>
            <a:ext cx="120757" cy="182867"/>
          </a:xfrm>
          <a:custGeom>
            <a:avLst/>
            <a:gdLst/>
            <a:ahLst/>
            <a:cxnLst/>
            <a:rect l="0" t="0" r="0" b="0"/>
            <a:pathLst>
              <a:path w="120757" h="182867">
                <a:moveTo>
                  <a:pt x="22860" y="0"/>
                </a:moveTo>
                <a:lnTo>
                  <a:pt x="28927" y="6068"/>
                </a:lnTo>
                <a:lnTo>
                  <a:pt x="30715" y="9126"/>
                </a:lnTo>
                <a:lnTo>
                  <a:pt x="31906" y="12434"/>
                </a:lnTo>
                <a:lnTo>
                  <a:pt x="32701" y="15910"/>
                </a:lnTo>
                <a:lnTo>
                  <a:pt x="33230" y="19496"/>
                </a:lnTo>
                <a:lnTo>
                  <a:pt x="33584" y="23158"/>
                </a:lnTo>
                <a:lnTo>
                  <a:pt x="33819" y="26869"/>
                </a:lnTo>
                <a:lnTo>
                  <a:pt x="34080" y="34379"/>
                </a:lnTo>
                <a:lnTo>
                  <a:pt x="34150" y="38159"/>
                </a:lnTo>
                <a:lnTo>
                  <a:pt x="32927" y="41950"/>
                </a:lnTo>
                <a:lnTo>
                  <a:pt x="30841" y="45747"/>
                </a:lnTo>
                <a:lnTo>
                  <a:pt x="28180" y="49548"/>
                </a:lnTo>
                <a:lnTo>
                  <a:pt x="26407" y="53352"/>
                </a:lnTo>
                <a:lnTo>
                  <a:pt x="25224" y="57158"/>
                </a:lnTo>
                <a:lnTo>
                  <a:pt x="24436" y="60966"/>
                </a:lnTo>
                <a:lnTo>
                  <a:pt x="23911" y="64774"/>
                </a:lnTo>
                <a:lnTo>
                  <a:pt x="23560" y="68583"/>
                </a:lnTo>
                <a:lnTo>
                  <a:pt x="23327" y="72392"/>
                </a:lnTo>
                <a:lnTo>
                  <a:pt x="21901" y="77471"/>
                </a:lnTo>
                <a:lnTo>
                  <a:pt x="19681" y="83398"/>
                </a:lnTo>
                <a:lnTo>
                  <a:pt x="16930" y="89889"/>
                </a:lnTo>
                <a:lnTo>
                  <a:pt x="15097" y="95486"/>
                </a:lnTo>
                <a:lnTo>
                  <a:pt x="13875" y="100487"/>
                </a:lnTo>
                <a:lnTo>
                  <a:pt x="13060" y="105092"/>
                </a:lnTo>
                <a:lnTo>
                  <a:pt x="12516" y="113241"/>
                </a:lnTo>
                <a:lnTo>
                  <a:pt x="12154" y="123754"/>
                </a:lnTo>
                <a:lnTo>
                  <a:pt x="11472" y="167739"/>
                </a:lnTo>
                <a:lnTo>
                  <a:pt x="12728" y="170246"/>
                </a:lnTo>
                <a:lnTo>
                  <a:pt x="14835" y="173187"/>
                </a:lnTo>
                <a:lnTo>
                  <a:pt x="21274" y="180966"/>
                </a:lnTo>
                <a:lnTo>
                  <a:pt x="23073" y="181604"/>
                </a:lnTo>
                <a:lnTo>
                  <a:pt x="25542" y="182030"/>
                </a:lnTo>
                <a:lnTo>
                  <a:pt x="28457" y="182313"/>
                </a:lnTo>
                <a:lnTo>
                  <a:pt x="31671" y="182502"/>
                </a:lnTo>
                <a:lnTo>
                  <a:pt x="43619" y="182831"/>
                </a:lnTo>
                <a:lnTo>
                  <a:pt x="51165" y="182866"/>
                </a:lnTo>
                <a:lnTo>
                  <a:pt x="56970" y="180330"/>
                </a:lnTo>
                <a:lnTo>
                  <a:pt x="64650" y="176100"/>
                </a:lnTo>
                <a:lnTo>
                  <a:pt x="73580" y="170741"/>
                </a:lnTo>
                <a:lnTo>
                  <a:pt x="79533" y="165897"/>
                </a:lnTo>
                <a:lnTo>
                  <a:pt x="83502" y="161398"/>
                </a:lnTo>
                <a:lnTo>
                  <a:pt x="86148" y="157129"/>
                </a:lnTo>
                <a:lnTo>
                  <a:pt x="89182" y="153013"/>
                </a:lnTo>
                <a:lnTo>
                  <a:pt x="92474" y="148999"/>
                </a:lnTo>
                <a:lnTo>
                  <a:pt x="95939" y="145053"/>
                </a:lnTo>
                <a:lnTo>
                  <a:pt x="99519" y="139882"/>
                </a:lnTo>
                <a:lnTo>
                  <a:pt x="103176" y="133895"/>
                </a:lnTo>
                <a:lnTo>
                  <a:pt x="106885" y="127364"/>
                </a:lnTo>
                <a:lnTo>
                  <a:pt x="109356" y="121739"/>
                </a:lnTo>
                <a:lnTo>
                  <a:pt x="111004" y="116720"/>
                </a:lnTo>
                <a:lnTo>
                  <a:pt x="112102" y="112103"/>
                </a:lnTo>
                <a:lnTo>
                  <a:pt x="112835" y="107755"/>
                </a:lnTo>
                <a:lnTo>
                  <a:pt x="113323" y="103587"/>
                </a:lnTo>
                <a:lnTo>
                  <a:pt x="113649" y="99538"/>
                </a:lnTo>
                <a:lnTo>
                  <a:pt x="115135" y="94299"/>
                </a:lnTo>
                <a:lnTo>
                  <a:pt x="117397" y="88266"/>
                </a:lnTo>
                <a:lnTo>
                  <a:pt x="120174" y="81704"/>
                </a:lnTo>
                <a:lnTo>
                  <a:pt x="120756" y="76060"/>
                </a:lnTo>
                <a:lnTo>
                  <a:pt x="119875" y="71027"/>
                </a:lnTo>
                <a:lnTo>
                  <a:pt x="118016" y="66401"/>
                </a:lnTo>
                <a:lnTo>
                  <a:pt x="116777" y="60777"/>
                </a:lnTo>
                <a:lnTo>
                  <a:pt x="115951" y="54489"/>
                </a:lnTo>
                <a:lnTo>
                  <a:pt x="115401" y="47756"/>
                </a:lnTo>
                <a:lnTo>
                  <a:pt x="113763" y="41998"/>
                </a:lnTo>
                <a:lnTo>
                  <a:pt x="111402" y="36888"/>
                </a:lnTo>
                <a:lnTo>
                  <a:pt x="108558" y="32213"/>
                </a:lnTo>
                <a:lnTo>
                  <a:pt x="104122" y="27825"/>
                </a:lnTo>
                <a:lnTo>
                  <a:pt x="98625" y="23630"/>
                </a:lnTo>
                <a:lnTo>
                  <a:pt x="92420" y="19564"/>
                </a:lnTo>
                <a:lnTo>
                  <a:pt x="87013" y="16853"/>
                </a:lnTo>
                <a:lnTo>
                  <a:pt x="82139" y="15045"/>
                </a:lnTo>
                <a:lnTo>
                  <a:pt x="77619" y="13840"/>
                </a:lnTo>
                <a:lnTo>
                  <a:pt x="62437" y="9115"/>
                </a:lnTo>
                <a:lnTo>
                  <a:pt x="53055" y="6077"/>
                </a:lnTo>
                <a:lnTo>
                  <a:pt x="44259" y="4051"/>
                </a:lnTo>
                <a:lnTo>
                  <a:pt x="35856" y="2701"/>
                </a:lnTo>
                <a:lnTo>
                  <a:pt x="27714" y="1801"/>
                </a:lnTo>
                <a:lnTo>
                  <a:pt x="21016" y="2471"/>
                </a:lnTo>
                <a:lnTo>
                  <a:pt x="15280" y="4187"/>
                </a:lnTo>
                <a:lnTo>
                  <a:pt x="0" y="114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theorems</a:t>
            </a:r>
            <a:endParaRPr lang="en-US" dirty="0"/>
          </a:p>
        </p:txBody>
      </p:sp>
      <p:sp>
        <p:nvSpPr>
          <p:cNvPr id="3" name="Content Placeholder 2"/>
          <p:cNvSpPr>
            <a:spLocks noGrp="1"/>
          </p:cNvSpPr>
          <p:nvPr>
            <p:ph idx="1"/>
          </p:nvPr>
        </p:nvSpPr>
        <p:spPr/>
        <p:txBody>
          <a:bodyPr/>
          <a:lstStyle/>
          <a:p>
            <a:r>
              <a:rPr lang="en-US" dirty="0" smtClean="0"/>
              <a:t>If two parallel lines are cut by a transversal, then alternate interior angles are congruent.</a:t>
            </a:r>
          </a:p>
          <a:p>
            <a:r>
              <a:rPr lang="en-US" dirty="0" smtClean="0"/>
              <a:t>If a transversal is perpendicular to one of two parallel lines, then it is perpendicular to the other one</a:t>
            </a:r>
            <a:endParaRPr lang="en-US" dirty="0"/>
          </a:p>
        </p:txBody>
      </p:sp>
      <p:sp>
        <p:nvSpPr>
          <p:cNvPr id="4" name="SMARTPenAnnotation90"/>
          <p:cNvSpPr/>
          <p:nvPr/>
        </p:nvSpPr>
        <p:spPr>
          <a:xfrm>
            <a:off x="8298179" y="1874519"/>
            <a:ext cx="47655" cy="95747"/>
          </a:xfrm>
          <a:custGeom>
            <a:avLst/>
            <a:gdLst/>
            <a:ahLst/>
            <a:cxnLst/>
            <a:rect l="0" t="0" r="0" b="0"/>
            <a:pathLst>
              <a:path w="47655" h="95747">
                <a:moveTo>
                  <a:pt x="0" y="0"/>
                </a:moveTo>
                <a:lnTo>
                  <a:pt x="12137" y="12136"/>
                </a:lnTo>
                <a:lnTo>
                  <a:pt x="16980" y="15711"/>
                </a:lnTo>
                <a:lnTo>
                  <a:pt x="25750" y="19683"/>
                </a:lnTo>
                <a:lnTo>
                  <a:pt x="28597" y="22012"/>
                </a:lnTo>
                <a:lnTo>
                  <a:pt x="30495" y="24835"/>
                </a:lnTo>
                <a:lnTo>
                  <a:pt x="41646" y="51296"/>
                </a:lnTo>
                <a:lnTo>
                  <a:pt x="44916" y="76972"/>
                </a:lnTo>
                <a:lnTo>
                  <a:pt x="47654" y="9574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91"/>
          <p:cNvSpPr/>
          <p:nvPr/>
        </p:nvSpPr>
        <p:spPr>
          <a:xfrm>
            <a:off x="8949690" y="2434589"/>
            <a:ext cx="11430" cy="11431"/>
          </a:xfrm>
          <a:custGeom>
            <a:avLst/>
            <a:gdLst/>
            <a:ahLst/>
            <a:cxnLst/>
            <a:rect l="0" t="0" r="0" b="0"/>
            <a:pathLst>
              <a:path w="11430" h="11431">
                <a:moveTo>
                  <a:pt x="0" y="0"/>
                </a:moveTo>
                <a:lnTo>
                  <a:pt x="11429" y="1143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92"/>
          <p:cNvSpPr/>
          <p:nvPr/>
        </p:nvSpPr>
        <p:spPr>
          <a:xfrm>
            <a:off x="7498080" y="1760219"/>
            <a:ext cx="1565911" cy="491491"/>
          </a:xfrm>
          <a:custGeom>
            <a:avLst/>
            <a:gdLst/>
            <a:ahLst/>
            <a:cxnLst/>
            <a:rect l="0" t="0" r="0" b="0"/>
            <a:pathLst>
              <a:path w="1565911" h="491491">
                <a:moveTo>
                  <a:pt x="0" y="491490"/>
                </a:moveTo>
                <a:lnTo>
                  <a:pt x="25749" y="465740"/>
                </a:lnTo>
                <a:lnTo>
                  <a:pt x="29866" y="462894"/>
                </a:lnTo>
                <a:lnTo>
                  <a:pt x="37827" y="459731"/>
                </a:lnTo>
                <a:lnTo>
                  <a:pt x="85976" y="448575"/>
                </a:lnTo>
                <a:lnTo>
                  <a:pt x="130672" y="434142"/>
                </a:lnTo>
                <a:lnTo>
                  <a:pt x="169527" y="422852"/>
                </a:lnTo>
                <a:lnTo>
                  <a:pt x="210722" y="407659"/>
                </a:lnTo>
                <a:lnTo>
                  <a:pt x="253714" y="392428"/>
                </a:lnTo>
                <a:lnTo>
                  <a:pt x="293897" y="381000"/>
                </a:lnTo>
                <a:lnTo>
                  <a:pt x="342251" y="365760"/>
                </a:lnTo>
                <a:lnTo>
                  <a:pt x="380384" y="350944"/>
                </a:lnTo>
                <a:lnTo>
                  <a:pt x="394559" y="344453"/>
                </a:lnTo>
                <a:lnTo>
                  <a:pt x="417979" y="335045"/>
                </a:lnTo>
                <a:lnTo>
                  <a:pt x="481255" y="311046"/>
                </a:lnTo>
                <a:lnTo>
                  <a:pt x="513876" y="300074"/>
                </a:lnTo>
                <a:lnTo>
                  <a:pt x="545784" y="290220"/>
                </a:lnTo>
                <a:lnTo>
                  <a:pt x="577216" y="281110"/>
                </a:lnTo>
                <a:lnTo>
                  <a:pt x="604520" y="273767"/>
                </a:lnTo>
                <a:lnTo>
                  <a:pt x="651792" y="262221"/>
                </a:lnTo>
                <a:lnTo>
                  <a:pt x="677098" y="254824"/>
                </a:lnTo>
                <a:lnTo>
                  <a:pt x="704128" y="246083"/>
                </a:lnTo>
                <a:lnTo>
                  <a:pt x="732309" y="236445"/>
                </a:lnTo>
                <a:lnTo>
                  <a:pt x="777167" y="222351"/>
                </a:lnTo>
                <a:lnTo>
                  <a:pt x="796241" y="216814"/>
                </a:lnTo>
                <a:lnTo>
                  <a:pt x="1060036" y="131438"/>
                </a:lnTo>
                <a:lnTo>
                  <a:pt x="1091500" y="121915"/>
                </a:lnTo>
                <a:lnTo>
                  <a:pt x="1153554" y="104561"/>
                </a:lnTo>
                <a:lnTo>
                  <a:pt x="1300129" y="64993"/>
                </a:lnTo>
                <a:lnTo>
                  <a:pt x="156591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93"/>
          <p:cNvSpPr/>
          <p:nvPr/>
        </p:nvSpPr>
        <p:spPr>
          <a:xfrm>
            <a:off x="7566659" y="2263139"/>
            <a:ext cx="1565911" cy="502921"/>
          </a:xfrm>
          <a:custGeom>
            <a:avLst/>
            <a:gdLst/>
            <a:ahLst/>
            <a:cxnLst/>
            <a:rect l="0" t="0" r="0" b="0"/>
            <a:pathLst>
              <a:path w="1565911" h="502921">
                <a:moveTo>
                  <a:pt x="0" y="502920"/>
                </a:moveTo>
                <a:lnTo>
                  <a:pt x="6068" y="496853"/>
                </a:lnTo>
                <a:lnTo>
                  <a:pt x="10396" y="495065"/>
                </a:lnTo>
                <a:lnTo>
                  <a:pt x="32205" y="492197"/>
                </a:lnTo>
                <a:lnTo>
                  <a:pt x="49118" y="491630"/>
                </a:lnTo>
                <a:lnTo>
                  <a:pt x="53066" y="490314"/>
                </a:lnTo>
                <a:lnTo>
                  <a:pt x="60838" y="485464"/>
                </a:lnTo>
                <a:lnTo>
                  <a:pt x="71913" y="482462"/>
                </a:lnTo>
                <a:lnTo>
                  <a:pt x="109361" y="473999"/>
                </a:lnTo>
                <a:lnTo>
                  <a:pt x="151475" y="460856"/>
                </a:lnTo>
                <a:lnTo>
                  <a:pt x="173373" y="452018"/>
                </a:lnTo>
                <a:lnTo>
                  <a:pt x="195592" y="442315"/>
                </a:lnTo>
                <a:lnTo>
                  <a:pt x="214215" y="433307"/>
                </a:lnTo>
                <a:lnTo>
                  <a:pt x="230440" y="424762"/>
                </a:lnTo>
                <a:lnTo>
                  <a:pt x="245068" y="416524"/>
                </a:lnTo>
                <a:lnTo>
                  <a:pt x="286568" y="399603"/>
                </a:lnTo>
                <a:lnTo>
                  <a:pt x="417348" y="350322"/>
                </a:lnTo>
                <a:lnTo>
                  <a:pt x="510185" y="317412"/>
                </a:lnTo>
                <a:lnTo>
                  <a:pt x="728808" y="245564"/>
                </a:lnTo>
                <a:lnTo>
                  <a:pt x="832761" y="214127"/>
                </a:lnTo>
                <a:lnTo>
                  <a:pt x="958550" y="179834"/>
                </a:lnTo>
                <a:lnTo>
                  <a:pt x="1080072" y="148507"/>
                </a:lnTo>
                <a:lnTo>
                  <a:pt x="1155248" y="130350"/>
                </a:lnTo>
                <a:lnTo>
                  <a:pt x="1318221" y="94785"/>
                </a:lnTo>
                <a:lnTo>
                  <a:pt x="1372844" y="78430"/>
                </a:lnTo>
                <a:lnTo>
                  <a:pt x="1423229" y="59907"/>
                </a:lnTo>
                <a:lnTo>
                  <a:pt x="156591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94"/>
          <p:cNvSpPr/>
          <p:nvPr/>
        </p:nvSpPr>
        <p:spPr>
          <a:xfrm>
            <a:off x="8149590" y="1165859"/>
            <a:ext cx="377190" cy="2045971"/>
          </a:xfrm>
          <a:custGeom>
            <a:avLst/>
            <a:gdLst/>
            <a:ahLst/>
            <a:cxnLst/>
            <a:rect l="0" t="0" r="0" b="0"/>
            <a:pathLst>
              <a:path w="377190" h="2045971">
                <a:moveTo>
                  <a:pt x="0" y="2045970"/>
                </a:moveTo>
                <a:lnTo>
                  <a:pt x="7855" y="2028990"/>
                </a:lnTo>
                <a:lnTo>
                  <a:pt x="9841" y="2020220"/>
                </a:lnTo>
                <a:lnTo>
                  <a:pt x="11367" y="1962313"/>
                </a:lnTo>
                <a:lnTo>
                  <a:pt x="14797" y="1900110"/>
                </a:lnTo>
                <a:lnTo>
                  <a:pt x="17485" y="1864910"/>
                </a:lnTo>
                <a:lnTo>
                  <a:pt x="19276" y="1826203"/>
                </a:lnTo>
                <a:lnTo>
                  <a:pt x="23068" y="1697644"/>
                </a:lnTo>
                <a:lnTo>
                  <a:pt x="28455" y="1603715"/>
                </a:lnTo>
                <a:lnTo>
                  <a:pt x="35084" y="1517096"/>
                </a:lnTo>
                <a:lnTo>
                  <a:pt x="38628" y="1476217"/>
                </a:lnTo>
                <a:lnTo>
                  <a:pt x="45954" y="1413864"/>
                </a:lnTo>
                <a:lnTo>
                  <a:pt x="52174" y="1364984"/>
                </a:lnTo>
                <a:lnTo>
                  <a:pt x="56945" y="1301766"/>
                </a:lnTo>
                <a:lnTo>
                  <a:pt x="62563" y="1262246"/>
                </a:lnTo>
                <a:lnTo>
                  <a:pt x="72679" y="1206582"/>
                </a:lnTo>
                <a:lnTo>
                  <a:pt x="78932" y="1173958"/>
                </a:lnTo>
                <a:lnTo>
                  <a:pt x="126739" y="873714"/>
                </a:lnTo>
                <a:lnTo>
                  <a:pt x="171467" y="644253"/>
                </a:lnTo>
                <a:lnTo>
                  <a:pt x="179081" y="598412"/>
                </a:lnTo>
                <a:lnTo>
                  <a:pt x="188811" y="532661"/>
                </a:lnTo>
                <a:lnTo>
                  <a:pt x="197369" y="482272"/>
                </a:lnTo>
                <a:lnTo>
                  <a:pt x="205406" y="445483"/>
                </a:lnTo>
                <a:lnTo>
                  <a:pt x="209327" y="430339"/>
                </a:lnTo>
                <a:lnTo>
                  <a:pt x="230617" y="362712"/>
                </a:lnTo>
                <a:lnTo>
                  <a:pt x="257436" y="279316"/>
                </a:lnTo>
                <a:lnTo>
                  <a:pt x="277823" y="212617"/>
                </a:lnTo>
                <a:lnTo>
                  <a:pt x="288085" y="184925"/>
                </a:lnTo>
                <a:lnTo>
                  <a:pt x="298736" y="160114"/>
                </a:lnTo>
                <a:lnTo>
                  <a:pt x="331071" y="92870"/>
                </a:lnTo>
                <a:lnTo>
                  <a:pt x="337554" y="80963"/>
                </a:lnTo>
                <a:lnTo>
                  <a:pt x="344416" y="69216"/>
                </a:lnTo>
                <a:lnTo>
                  <a:pt x="351530" y="57574"/>
                </a:lnTo>
                <a:lnTo>
                  <a:pt x="359435" y="41252"/>
                </a:lnTo>
                <a:lnTo>
                  <a:pt x="364219" y="29765"/>
                </a:lnTo>
                <a:lnTo>
                  <a:pt x="372782" y="16157"/>
                </a:lnTo>
                <a:lnTo>
                  <a:pt x="37718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95"/>
          <p:cNvSpPr/>
          <p:nvPr/>
        </p:nvSpPr>
        <p:spPr>
          <a:xfrm>
            <a:off x="8309609" y="1040348"/>
            <a:ext cx="365761" cy="296962"/>
          </a:xfrm>
          <a:custGeom>
            <a:avLst/>
            <a:gdLst/>
            <a:ahLst/>
            <a:cxnLst/>
            <a:rect l="0" t="0" r="0" b="0"/>
            <a:pathLst>
              <a:path w="365761" h="296962">
                <a:moveTo>
                  <a:pt x="0" y="296961"/>
                </a:moveTo>
                <a:lnTo>
                  <a:pt x="6068" y="290894"/>
                </a:lnTo>
                <a:lnTo>
                  <a:pt x="9125" y="284026"/>
                </a:lnTo>
                <a:lnTo>
                  <a:pt x="12434" y="274368"/>
                </a:lnTo>
                <a:lnTo>
                  <a:pt x="15909" y="262849"/>
                </a:lnTo>
                <a:lnTo>
                  <a:pt x="19496" y="252630"/>
                </a:lnTo>
                <a:lnTo>
                  <a:pt x="23158" y="243277"/>
                </a:lnTo>
                <a:lnTo>
                  <a:pt x="26869" y="234502"/>
                </a:lnTo>
                <a:lnTo>
                  <a:pt x="34423" y="221032"/>
                </a:lnTo>
                <a:lnTo>
                  <a:pt x="44539" y="204432"/>
                </a:lnTo>
                <a:lnTo>
                  <a:pt x="56363" y="185745"/>
                </a:lnTo>
                <a:lnTo>
                  <a:pt x="69326" y="166937"/>
                </a:lnTo>
                <a:lnTo>
                  <a:pt x="83047" y="148049"/>
                </a:lnTo>
                <a:lnTo>
                  <a:pt x="97275" y="129106"/>
                </a:lnTo>
                <a:lnTo>
                  <a:pt x="113110" y="110128"/>
                </a:lnTo>
                <a:lnTo>
                  <a:pt x="130016" y="91126"/>
                </a:lnTo>
                <a:lnTo>
                  <a:pt x="147638" y="72108"/>
                </a:lnTo>
                <a:lnTo>
                  <a:pt x="161925" y="58159"/>
                </a:lnTo>
                <a:lnTo>
                  <a:pt x="173991" y="47590"/>
                </a:lnTo>
                <a:lnTo>
                  <a:pt x="184574" y="39274"/>
                </a:lnTo>
                <a:lnTo>
                  <a:pt x="194169" y="32460"/>
                </a:lnTo>
                <a:lnTo>
                  <a:pt x="203106" y="26647"/>
                </a:lnTo>
                <a:lnTo>
                  <a:pt x="211604" y="21502"/>
                </a:lnTo>
                <a:lnTo>
                  <a:pt x="218540" y="16802"/>
                </a:lnTo>
                <a:lnTo>
                  <a:pt x="229632" y="8193"/>
                </a:lnTo>
                <a:lnTo>
                  <a:pt x="235638" y="5389"/>
                </a:lnTo>
                <a:lnTo>
                  <a:pt x="242182" y="3520"/>
                </a:lnTo>
                <a:lnTo>
                  <a:pt x="249085" y="2274"/>
                </a:lnTo>
                <a:lnTo>
                  <a:pt x="260142" y="889"/>
                </a:lnTo>
                <a:lnTo>
                  <a:pt x="269289" y="274"/>
                </a:lnTo>
                <a:lnTo>
                  <a:pt x="277587" y="0"/>
                </a:lnTo>
                <a:lnTo>
                  <a:pt x="281579" y="1197"/>
                </a:lnTo>
                <a:lnTo>
                  <a:pt x="289400" y="5914"/>
                </a:lnTo>
                <a:lnTo>
                  <a:pt x="297109" y="12244"/>
                </a:lnTo>
                <a:lnTo>
                  <a:pt x="300942" y="15710"/>
                </a:lnTo>
                <a:lnTo>
                  <a:pt x="303499" y="20560"/>
                </a:lnTo>
                <a:lnTo>
                  <a:pt x="305203" y="26334"/>
                </a:lnTo>
                <a:lnTo>
                  <a:pt x="306339" y="32723"/>
                </a:lnTo>
                <a:lnTo>
                  <a:pt x="308366" y="38253"/>
                </a:lnTo>
                <a:lnTo>
                  <a:pt x="310988" y="43209"/>
                </a:lnTo>
                <a:lnTo>
                  <a:pt x="314005" y="47783"/>
                </a:lnTo>
                <a:lnTo>
                  <a:pt x="317287" y="53373"/>
                </a:lnTo>
                <a:lnTo>
                  <a:pt x="320745" y="59639"/>
                </a:lnTo>
                <a:lnTo>
                  <a:pt x="324320" y="66356"/>
                </a:lnTo>
                <a:lnTo>
                  <a:pt x="326704" y="74645"/>
                </a:lnTo>
                <a:lnTo>
                  <a:pt x="328293" y="83980"/>
                </a:lnTo>
                <a:lnTo>
                  <a:pt x="329352" y="94014"/>
                </a:lnTo>
                <a:lnTo>
                  <a:pt x="333916" y="125483"/>
                </a:lnTo>
                <a:lnTo>
                  <a:pt x="336911" y="144542"/>
                </a:lnTo>
                <a:lnTo>
                  <a:pt x="340176" y="161059"/>
                </a:lnTo>
                <a:lnTo>
                  <a:pt x="343625" y="175880"/>
                </a:lnTo>
                <a:lnTo>
                  <a:pt x="365760" y="22838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96"/>
          <p:cNvSpPr/>
          <p:nvPr/>
        </p:nvSpPr>
        <p:spPr>
          <a:xfrm>
            <a:off x="8035290" y="3017519"/>
            <a:ext cx="251461" cy="285077"/>
          </a:xfrm>
          <a:custGeom>
            <a:avLst/>
            <a:gdLst/>
            <a:ahLst/>
            <a:cxnLst/>
            <a:rect l="0" t="0" r="0" b="0"/>
            <a:pathLst>
              <a:path w="251461" h="285077">
                <a:moveTo>
                  <a:pt x="0" y="0"/>
                </a:moveTo>
                <a:lnTo>
                  <a:pt x="17027" y="17027"/>
                </a:lnTo>
                <a:lnTo>
                  <a:pt x="21511" y="25322"/>
                </a:lnTo>
                <a:lnTo>
                  <a:pt x="27041" y="37201"/>
                </a:lnTo>
                <a:lnTo>
                  <a:pt x="33267" y="51471"/>
                </a:lnTo>
                <a:lnTo>
                  <a:pt x="37418" y="66064"/>
                </a:lnTo>
                <a:lnTo>
                  <a:pt x="40185" y="80873"/>
                </a:lnTo>
                <a:lnTo>
                  <a:pt x="42030" y="95825"/>
                </a:lnTo>
                <a:lnTo>
                  <a:pt x="44530" y="107064"/>
                </a:lnTo>
                <a:lnTo>
                  <a:pt x="47467" y="115826"/>
                </a:lnTo>
                <a:lnTo>
                  <a:pt x="50694" y="122937"/>
                </a:lnTo>
                <a:lnTo>
                  <a:pt x="52846" y="130218"/>
                </a:lnTo>
                <a:lnTo>
                  <a:pt x="54281" y="137613"/>
                </a:lnTo>
                <a:lnTo>
                  <a:pt x="55237" y="145082"/>
                </a:lnTo>
                <a:lnTo>
                  <a:pt x="55874" y="153871"/>
                </a:lnTo>
                <a:lnTo>
                  <a:pt x="56299" y="163541"/>
                </a:lnTo>
                <a:lnTo>
                  <a:pt x="56583" y="173798"/>
                </a:lnTo>
                <a:lnTo>
                  <a:pt x="58042" y="183175"/>
                </a:lnTo>
                <a:lnTo>
                  <a:pt x="60284" y="191967"/>
                </a:lnTo>
                <a:lnTo>
                  <a:pt x="63049" y="200368"/>
                </a:lnTo>
                <a:lnTo>
                  <a:pt x="64893" y="208509"/>
                </a:lnTo>
                <a:lnTo>
                  <a:pt x="66122" y="216476"/>
                </a:lnTo>
                <a:lnTo>
                  <a:pt x="66941" y="224328"/>
                </a:lnTo>
                <a:lnTo>
                  <a:pt x="67487" y="230832"/>
                </a:lnTo>
                <a:lnTo>
                  <a:pt x="67851" y="236438"/>
                </a:lnTo>
                <a:lnTo>
                  <a:pt x="68256" y="246054"/>
                </a:lnTo>
                <a:lnTo>
                  <a:pt x="68484" y="258607"/>
                </a:lnTo>
                <a:lnTo>
                  <a:pt x="68537" y="266490"/>
                </a:lnTo>
                <a:lnTo>
                  <a:pt x="69821" y="270371"/>
                </a:lnTo>
                <a:lnTo>
                  <a:pt x="74635" y="278068"/>
                </a:lnTo>
                <a:lnTo>
                  <a:pt x="77696" y="280629"/>
                </a:lnTo>
                <a:lnTo>
                  <a:pt x="81008" y="282336"/>
                </a:lnTo>
                <a:lnTo>
                  <a:pt x="88073" y="284233"/>
                </a:lnTo>
                <a:lnTo>
                  <a:pt x="95447" y="285076"/>
                </a:lnTo>
                <a:lnTo>
                  <a:pt x="97921" y="284031"/>
                </a:lnTo>
                <a:lnTo>
                  <a:pt x="99570" y="282064"/>
                </a:lnTo>
                <a:lnTo>
                  <a:pt x="100669" y="279483"/>
                </a:lnTo>
                <a:lnTo>
                  <a:pt x="107754" y="273952"/>
                </a:lnTo>
                <a:lnTo>
                  <a:pt x="118826" y="266455"/>
                </a:lnTo>
                <a:lnTo>
                  <a:pt x="132557" y="257646"/>
                </a:lnTo>
                <a:lnTo>
                  <a:pt x="145520" y="250505"/>
                </a:lnTo>
                <a:lnTo>
                  <a:pt x="157974" y="244473"/>
                </a:lnTo>
                <a:lnTo>
                  <a:pt x="170085" y="239182"/>
                </a:lnTo>
                <a:lnTo>
                  <a:pt x="181971" y="233115"/>
                </a:lnTo>
                <a:lnTo>
                  <a:pt x="193703" y="226530"/>
                </a:lnTo>
                <a:lnTo>
                  <a:pt x="205335" y="219600"/>
                </a:lnTo>
                <a:lnTo>
                  <a:pt x="214360" y="214980"/>
                </a:lnTo>
                <a:lnTo>
                  <a:pt x="221647" y="211900"/>
                </a:lnTo>
                <a:lnTo>
                  <a:pt x="251460" y="20574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97"/>
          <p:cNvSpPr/>
          <p:nvPr/>
        </p:nvSpPr>
        <p:spPr>
          <a:xfrm>
            <a:off x="7603075" y="2057870"/>
            <a:ext cx="169326" cy="170981"/>
          </a:xfrm>
          <a:custGeom>
            <a:avLst/>
            <a:gdLst/>
            <a:ahLst/>
            <a:cxnLst/>
            <a:rect l="0" t="0" r="0" b="0"/>
            <a:pathLst>
              <a:path w="169326" h="170981">
                <a:moveTo>
                  <a:pt x="135034" y="10959"/>
                </a:moveTo>
                <a:lnTo>
                  <a:pt x="135034" y="1118"/>
                </a:lnTo>
                <a:lnTo>
                  <a:pt x="133765" y="589"/>
                </a:lnTo>
                <a:lnTo>
                  <a:pt x="128967" y="0"/>
                </a:lnTo>
                <a:lnTo>
                  <a:pt x="127179" y="1113"/>
                </a:lnTo>
                <a:lnTo>
                  <a:pt x="125988" y="3125"/>
                </a:lnTo>
                <a:lnTo>
                  <a:pt x="125193" y="5737"/>
                </a:lnTo>
                <a:lnTo>
                  <a:pt x="124664" y="8748"/>
                </a:lnTo>
                <a:lnTo>
                  <a:pt x="124310" y="12025"/>
                </a:lnTo>
                <a:lnTo>
                  <a:pt x="124075" y="15480"/>
                </a:lnTo>
                <a:lnTo>
                  <a:pt x="122648" y="17783"/>
                </a:lnTo>
                <a:lnTo>
                  <a:pt x="120427" y="19318"/>
                </a:lnTo>
                <a:lnTo>
                  <a:pt x="117676" y="20342"/>
                </a:lnTo>
                <a:lnTo>
                  <a:pt x="114572" y="23565"/>
                </a:lnTo>
                <a:lnTo>
                  <a:pt x="111233" y="28253"/>
                </a:lnTo>
                <a:lnTo>
                  <a:pt x="107737" y="33918"/>
                </a:lnTo>
                <a:lnTo>
                  <a:pt x="104136" y="40235"/>
                </a:lnTo>
                <a:lnTo>
                  <a:pt x="96748" y="54028"/>
                </a:lnTo>
                <a:lnTo>
                  <a:pt x="93000" y="59992"/>
                </a:lnTo>
                <a:lnTo>
                  <a:pt x="89232" y="65238"/>
                </a:lnTo>
                <a:lnTo>
                  <a:pt x="85450" y="70005"/>
                </a:lnTo>
                <a:lnTo>
                  <a:pt x="79118" y="76993"/>
                </a:lnTo>
                <a:lnTo>
                  <a:pt x="54543" y="102492"/>
                </a:lnTo>
                <a:lnTo>
                  <a:pt x="29294" y="128078"/>
                </a:lnTo>
                <a:lnTo>
                  <a:pt x="26441" y="132219"/>
                </a:lnTo>
                <a:lnTo>
                  <a:pt x="24540" y="136249"/>
                </a:lnTo>
                <a:lnTo>
                  <a:pt x="23271" y="140206"/>
                </a:lnTo>
                <a:lnTo>
                  <a:pt x="21155" y="142844"/>
                </a:lnTo>
                <a:lnTo>
                  <a:pt x="18475" y="144602"/>
                </a:lnTo>
                <a:lnTo>
                  <a:pt x="15418" y="145775"/>
                </a:lnTo>
                <a:lnTo>
                  <a:pt x="12110" y="147826"/>
                </a:lnTo>
                <a:lnTo>
                  <a:pt x="8635" y="150464"/>
                </a:lnTo>
                <a:lnTo>
                  <a:pt x="0" y="157755"/>
                </a:lnTo>
                <a:lnTo>
                  <a:pt x="562" y="158353"/>
                </a:lnTo>
                <a:lnTo>
                  <a:pt x="4573" y="159018"/>
                </a:lnTo>
                <a:lnTo>
                  <a:pt x="7420" y="159195"/>
                </a:lnTo>
                <a:lnTo>
                  <a:pt x="13970" y="159392"/>
                </a:lnTo>
                <a:lnTo>
                  <a:pt x="95176" y="167374"/>
                </a:lnTo>
                <a:lnTo>
                  <a:pt x="114812" y="168576"/>
                </a:lnTo>
                <a:lnTo>
                  <a:pt x="169325" y="1709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98"/>
          <p:cNvSpPr/>
          <p:nvPr/>
        </p:nvSpPr>
        <p:spPr>
          <a:xfrm>
            <a:off x="7686026" y="2594609"/>
            <a:ext cx="234965" cy="182881"/>
          </a:xfrm>
          <a:custGeom>
            <a:avLst/>
            <a:gdLst/>
            <a:ahLst/>
            <a:cxnLst/>
            <a:rect l="0" t="0" r="0" b="0"/>
            <a:pathLst>
              <a:path w="234965" h="182881">
                <a:moveTo>
                  <a:pt x="97803" y="0"/>
                </a:moveTo>
                <a:lnTo>
                  <a:pt x="97803" y="15909"/>
                </a:lnTo>
                <a:lnTo>
                  <a:pt x="96533" y="18226"/>
                </a:lnTo>
                <a:lnTo>
                  <a:pt x="94417" y="19771"/>
                </a:lnTo>
                <a:lnTo>
                  <a:pt x="91736" y="20801"/>
                </a:lnTo>
                <a:lnTo>
                  <a:pt x="87408" y="24027"/>
                </a:lnTo>
                <a:lnTo>
                  <a:pt x="81983" y="28718"/>
                </a:lnTo>
                <a:lnTo>
                  <a:pt x="75827" y="34386"/>
                </a:lnTo>
                <a:lnTo>
                  <a:pt x="25562" y="83802"/>
                </a:lnTo>
                <a:lnTo>
                  <a:pt x="19162" y="90158"/>
                </a:lnTo>
                <a:lnTo>
                  <a:pt x="14896" y="95665"/>
                </a:lnTo>
                <a:lnTo>
                  <a:pt x="12052" y="100607"/>
                </a:lnTo>
                <a:lnTo>
                  <a:pt x="10156" y="105172"/>
                </a:lnTo>
                <a:lnTo>
                  <a:pt x="8891" y="109485"/>
                </a:lnTo>
                <a:lnTo>
                  <a:pt x="8049" y="113630"/>
                </a:lnTo>
                <a:lnTo>
                  <a:pt x="7488" y="117663"/>
                </a:lnTo>
                <a:lnTo>
                  <a:pt x="5842" y="120352"/>
                </a:lnTo>
                <a:lnTo>
                  <a:pt x="3476" y="122145"/>
                </a:lnTo>
                <a:lnTo>
                  <a:pt x="629" y="123340"/>
                </a:lnTo>
                <a:lnTo>
                  <a:pt x="0" y="125407"/>
                </a:lnTo>
                <a:lnTo>
                  <a:pt x="852" y="128055"/>
                </a:lnTo>
                <a:lnTo>
                  <a:pt x="5275" y="135362"/>
                </a:lnTo>
                <a:lnTo>
                  <a:pt x="9267" y="139748"/>
                </a:lnTo>
                <a:lnTo>
                  <a:pt x="12108" y="142696"/>
                </a:lnTo>
                <a:lnTo>
                  <a:pt x="15273" y="144661"/>
                </a:lnTo>
                <a:lnTo>
                  <a:pt x="22177" y="146844"/>
                </a:lnTo>
                <a:lnTo>
                  <a:pt x="30875" y="147426"/>
                </a:lnTo>
                <a:lnTo>
                  <a:pt x="57474" y="148073"/>
                </a:lnTo>
                <a:lnTo>
                  <a:pt x="89946" y="148437"/>
                </a:lnTo>
                <a:lnTo>
                  <a:pt x="101456" y="149758"/>
                </a:lnTo>
                <a:lnTo>
                  <a:pt x="114208" y="151909"/>
                </a:lnTo>
                <a:lnTo>
                  <a:pt x="127790" y="154613"/>
                </a:lnTo>
                <a:lnTo>
                  <a:pt x="140654" y="156415"/>
                </a:lnTo>
                <a:lnTo>
                  <a:pt x="153041" y="157617"/>
                </a:lnTo>
                <a:lnTo>
                  <a:pt x="165109" y="158418"/>
                </a:lnTo>
                <a:lnTo>
                  <a:pt x="175694" y="160222"/>
                </a:lnTo>
                <a:lnTo>
                  <a:pt x="185290" y="162695"/>
                </a:lnTo>
                <a:lnTo>
                  <a:pt x="194228" y="165613"/>
                </a:lnTo>
                <a:lnTo>
                  <a:pt x="201456" y="168829"/>
                </a:lnTo>
                <a:lnTo>
                  <a:pt x="207546" y="172243"/>
                </a:lnTo>
                <a:lnTo>
                  <a:pt x="234964" y="18288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99"/>
          <p:cNvSpPr/>
          <p:nvPr/>
        </p:nvSpPr>
        <p:spPr>
          <a:xfrm>
            <a:off x="7960124" y="2389041"/>
            <a:ext cx="279608" cy="239860"/>
          </a:xfrm>
          <a:custGeom>
            <a:avLst/>
            <a:gdLst/>
            <a:ahLst/>
            <a:cxnLst/>
            <a:rect l="0" t="0" r="0" b="0"/>
            <a:pathLst>
              <a:path w="279608" h="239860">
                <a:moveTo>
                  <a:pt x="6585" y="239859"/>
                </a:moveTo>
                <a:lnTo>
                  <a:pt x="518" y="233791"/>
                </a:lnTo>
                <a:lnTo>
                  <a:pt x="0" y="229463"/>
                </a:lnTo>
                <a:lnTo>
                  <a:pt x="925" y="224038"/>
                </a:lnTo>
                <a:lnTo>
                  <a:pt x="5468" y="209217"/>
                </a:lnTo>
                <a:lnTo>
                  <a:pt x="6088" y="203803"/>
                </a:lnTo>
                <a:lnTo>
                  <a:pt x="6254" y="200582"/>
                </a:lnTo>
                <a:lnTo>
                  <a:pt x="7635" y="193354"/>
                </a:lnTo>
                <a:lnTo>
                  <a:pt x="12555" y="171776"/>
                </a:lnTo>
                <a:lnTo>
                  <a:pt x="15645" y="160180"/>
                </a:lnTo>
                <a:lnTo>
                  <a:pt x="22466" y="137136"/>
                </a:lnTo>
                <a:lnTo>
                  <a:pt x="26062" y="126927"/>
                </a:lnTo>
                <a:lnTo>
                  <a:pt x="29730" y="117581"/>
                </a:lnTo>
                <a:lnTo>
                  <a:pt x="33445" y="108810"/>
                </a:lnTo>
                <a:lnTo>
                  <a:pt x="37192" y="101693"/>
                </a:lnTo>
                <a:lnTo>
                  <a:pt x="40960" y="95678"/>
                </a:lnTo>
                <a:lnTo>
                  <a:pt x="44742" y="90398"/>
                </a:lnTo>
                <a:lnTo>
                  <a:pt x="52343" y="83068"/>
                </a:lnTo>
                <a:lnTo>
                  <a:pt x="62490" y="74372"/>
                </a:lnTo>
                <a:lnTo>
                  <a:pt x="74335" y="64764"/>
                </a:lnTo>
                <a:lnTo>
                  <a:pt x="84772" y="57089"/>
                </a:lnTo>
                <a:lnTo>
                  <a:pt x="94270" y="50702"/>
                </a:lnTo>
                <a:lnTo>
                  <a:pt x="112866" y="38949"/>
                </a:lnTo>
                <a:lnTo>
                  <a:pt x="133831" y="25259"/>
                </a:lnTo>
                <a:lnTo>
                  <a:pt x="142216" y="20592"/>
                </a:lnTo>
                <a:lnTo>
                  <a:pt x="149076" y="17481"/>
                </a:lnTo>
                <a:lnTo>
                  <a:pt x="154920" y="15407"/>
                </a:lnTo>
                <a:lnTo>
                  <a:pt x="160085" y="12754"/>
                </a:lnTo>
                <a:lnTo>
                  <a:pt x="164798" y="9715"/>
                </a:lnTo>
                <a:lnTo>
                  <a:pt x="169211" y="6420"/>
                </a:lnTo>
                <a:lnTo>
                  <a:pt x="174692" y="4223"/>
                </a:lnTo>
                <a:lnTo>
                  <a:pt x="180886" y="2758"/>
                </a:lnTo>
                <a:lnTo>
                  <a:pt x="187556" y="1781"/>
                </a:lnTo>
                <a:lnTo>
                  <a:pt x="194543" y="1130"/>
                </a:lnTo>
                <a:lnTo>
                  <a:pt x="201740" y="697"/>
                </a:lnTo>
                <a:lnTo>
                  <a:pt x="216511" y="214"/>
                </a:lnTo>
                <a:lnTo>
                  <a:pt x="231542" y="0"/>
                </a:lnTo>
                <a:lnTo>
                  <a:pt x="239107" y="1213"/>
                </a:lnTo>
                <a:lnTo>
                  <a:pt x="246690" y="3291"/>
                </a:lnTo>
                <a:lnTo>
                  <a:pt x="254285" y="5947"/>
                </a:lnTo>
                <a:lnTo>
                  <a:pt x="260618" y="7717"/>
                </a:lnTo>
                <a:lnTo>
                  <a:pt x="266111" y="8898"/>
                </a:lnTo>
                <a:lnTo>
                  <a:pt x="277983" y="10792"/>
                </a:lnTo>
                <a:lnTo>
                  <a:pt x="278957" y="12218"/>
                </a:lnTo>
                <a:lnTo>
                  <a:pt x="279607" y="14438"/>
                </a:lnTo>
                <a:lnTo>
                  <a:pt x="269476" y="22688"/>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00"/>
          <p:cNvSpPr/>
          <p:nvPr/>
        </p:nvSpPr>
        <p:spPr>
          <a:xfrm>
            <a:off x="8263890" y="1954529"/>
            <a:ext cx="194244" cy="217172"/>
          </a:xfrm>
          <a:custGeom>
            <a:avLst/>
            <a:gdLst/>
            <a:ahLst/>
            <a:cxnLst/>
            <a:rect l="0" t="0" r="0" b="0"/>
            <a:pathLst>
              <a:path w="194244" h="217172">
                <a:moveTo>
                  <a:pt x="0" y="217171"/>
                </a:moveTo>
                <a:lnTo>
                  <a:pt x="42777" y="217171"/>
                </a:lnTo>
                <a:lnTo>
                  <a:pt x="47567" y="215900"/>
                </a:lnTo>
                <a:lnTo>
                  <a:pt x="50762" y="213784"/>
                </a:lnTo>
                <a:lnTo>
                  <a:pt x="52891" y="211103"/>
                </a:lnTo>
                <a:lnTo>
                  <a:pt x="55581" y="209315"/>
                </a:lnTo>
                <a:lnTo>
                  <a:pt x="58643" y="208124"/>
                </a:lnTo>
                <a:lnTo>
                  <a:pt x="61956" y="207329"/>
                </a:lnTo>
                <a:lnTo>
                  <a:pt x="65433" y="205530"/>
                </a:lnTo>
                <a:lnTo>
                  <a:pt x="69023" y="203060"/>
                </a:lnTo>
                <a:lnTo>
                  <a:pt x="72685" y="200143"/>
                </a:lnTo>
                <a:lnTo>
                  <a:pt x="76397" y="196929"/>
                </a:lnTo>
                <a:lnTo>
                  <a:pt x="80140" y="193516"/>
                </a:lnTo>
                <a:lnTo>
                  <a:pt x="83907" y="189971"/>
                </a:lnTo>
                <a:lnTo>
                  <a:pt x="119547" y="154643"/>
                </a:lnTo>
                <a:lnTo>
                  <a:pt x="131768" y="141195"/>
                </a:lnTo>
                <a:lnTo>
                  <a:pt x="142455" y="128420"/>
                </a:lnTo>
                <a:lnTo>
                  <a:pt x="152119" y="116094"/>
                </a:lnTo>
                <a:lnTo>
                  <a:pt x="159833" y="106606"/>
                </a:lnTo>
                <a:lnTo>
                  <a:pt x="166245" y="99011"/>
                </a:lnTo>
                <a:lnTo>
                  <a:pt x="171790" y="92677"/>
                </a:lnTo>
                <a:lnTo>
                  <a:pt x="181337" y="82254"/>
                </a:lnTo>
                <a:lnTo>
                  <a:pt x="185661" y="77696"/>
                </a:lnTo>
                <a:lnTo>
                  <a:pt x="188544" y="73387"/>
                </a:lnTo>
                <a:lnTo>
                  <a:pt x="190466" y="69245"/>
                </a:lnTo>
                <a:lnTo>
                  <a:pt x="191747" y="65213"/>
                </a:lnTo>
                <a:lnTo>
                  <a:pt x="192601" y="59986"/>
                </a:lnTo>
                <a:lnTo>
                  <a:pt x="193171" y="53961"/>
                </a:lnTo>
                <a:lnTo>
                  <a:pt x="193551" y="47404"/>
                </a:lnTo>
                <a:lnTo>
                  <a:pt x="193972" y="33345"/>
                </a:lnTo>
                <a:lnTo>
                  <a:pt x="194243" y="9692"/>
                </a:lnTo>
                <a:lnTo>
                  <a:pt x="192995" y="6461"/>
                </a:lnTo>
                <a:lnTo>
                  <a:pt x="190893" y="4308"/>
                </a:lnTo>
                <a:lnTo>
                  <a:pt x="18287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01"/>
          <p:cNvSpPr/>
          <p:nvPr/>
        </p:nvSpPr>
        <p:spPr>
          <a:xfrm>
            <a:off x="8081009" y="2057400"/>
            <a:ext cx="114301" cy="205740"/>
          </a:xfrm>
          <a:custGeom>
            <a:avLst/>
            <a:gdLst/>
            <a:ahLst/>
            <a:cxnLst/>
            <a:rect l="0" t="0" r="0" b="0"/>
            <a:pathLst>
              <a:path w="114301" h="205740">
                <a:moveTo>
                  <a:pt x="0" y="0"/>
                </a:moveTo>
                <a:lnTo>
                  <a:pt x="6068" y="0"/>
                </a:lnTo>
                <a:lnTo>
                  <a:pt x="7856" y="1270"/>
                </a:lnTo>
                <a:lnTo>
                  <a:pt x="9047" y="3386"/>
                </a:lnTo>
                <a:lnTo>
                  <a:pt x="10959" y="9841"/>
                </a:lnTo>
                <a:lnTo>
                  <a:pt x="11221" y="14110"/>
                </a:lnTo>
                <a:lnTo>
                  <a:pt x="11291" y="17026"/>
                </a:lnTo>
                <a:lnTo>
                  <a:pt x="11427" y="110498"/>
                </a:lnTo>
                <a:lnTo>
                  <a:pt x="12698" y="121925"/>
                </a:lnTo>
                <a:lnTo>
                  <a:pt x="14815" y="132083"/>
                </a:lnTo>
                <a:lnTo>
                  <a:pt x="17497" y="141396"/>
                </a:lnTo>
                <a:lnTo>
                  <a:pt x="20555" y="148873"/>
                </a:lnTo>
                <a:lnTo>
                  <a:pt x="23863" y="155129"/>
                </a:lnTo>
                <a:lnTo>
                  <a:pt x="27339" y="160569"/>
                </a:lnTo>
                <a:lnTo>
                  <a:pt x="29657" y="165466"/>
                </a:lnTo>
                <a:lnTo>
                  <a:pt x="31202" y="170000"/>
                </a:lnTo>
                <a:lnTo>
                  <a:pt x="32231" y="174293"/>
                </a:lnTo>
                <a:lnTo>
                  <a:pt x="34187" y="178425"/>
                </a:lnTo>
                <a:lnTo>
                  <a:pt x="36762" y="182450"/>
                </a:lnTo>
                <a:lnTo>
                  <a:pt x="39748" y="186403"/>
                </a:lnTo>
                <a:lnTo>
                  <a:pt x="44279" y="190309"/>
                </a:lnTo>
                <a:lnTo>
                  <a:pt x="49839" y="194182"/>
                </a:lnTo>
                <a:lnTo>
                  <a:pt x="56087" y="198035"/>
                </a:lnTo>
                <a:lnTo>
                  <a:pt x="61521" y="200603"/>
                </a:lnTo>
                <a:lnTo>
                  <a:pt x="66414" y="202315"/>
                </a:lnTo>
                <a:lnTo>
                  <a:pt x="70946" y="203457"/>
                </a:lnTo>
                <a:lnTo>
                  <a:pt x="76507" y="204217"/>
                </a:lnTo>
                <a:lnTo>
                  <a:pt x="82756" y="204725"/>
                </a:lnTo>
                <a:lnTo>
                  <a:pt x="95201" y="205289"/>
                </a:lnTo>
                <a:lnTo>
                  <a:pt x="114300" y="20573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02"/>
          <p:cNvSpPr/>
          <p:nvPr/>
        </p:nvSpPr>
        <p:spPr>
          <a:xfrm>
            <a:off x="7966709" y="2103119"/>
            <a:ext cx="205742" cy="171451"/>
          </a:xfrm>
          <a:custGeom>
            <a:avLst/>
            <a:gdLst/>
            <a:ahLst/>
            <a:cxnLst/>
            <a:rect l="0" t="0" r="0" b="0"/>
            <a:pathLst>
              <a:path w="205742" h="171451">
                <a:moveTo>
                  <a:pt x="0" y="171450"/>
                </a:moveTo>
                <a:lnTo>
                  <a:pt x="6068" y="159315"/>
                </a:lnTo>
                <a:lnTo>
                  <a:pt x="9125" y="154470"/>
                </a:lnTo>
                <a:lnTo>
                  <a:pt x="12434" y="149970"/>
                </a:lnTo>
                <a:lnTo>
                  <a:pt x="15909" y="145700"/>
                </a:lnTo>
                <a:lnTo>
                  <a:pt x="19496" y="140314"/>
                </a:lnTo>
                <a:lnTo>
                  <a:pt x="23158" y="134183"/>
                </a:lnTo>
                <a:lnTo>
                  <a:pt x="26869" y="127555"/>
                </a:lnTo>
                <a:lnTo>
                  <a:pt x="30612" y="121867"/>
                </a:lnTo>
                <a:lnTo>
                  <a:pt x="34379" y="116805"/>
                </a:lnTo>
                <a:lnTo>
                  <a:pt x="38159" y="112160"/>
                </a:lnTo>
                <a:lnTo>
                  <a:pt x="43219" y="107793"/>
                </a:lnTo>
                <a:lnTo>
                  <a:pt x="49133" y="103612"/>
                </a:lnTo>
                <a:lnTo>
                  <a:pt x="55616" y="99555"/>
                </a:lnTo>
                <a:lnTo>
                  <a:pt x="62477" y="94310"/>
                </a:lnTo>
                <a:lnTo>
                  <a:pt x="69592" y="88274"/>
                </a:lnTo>
                <a:lnTo>
                  <a:pt x="76875" y="81709"/>
                </a:lnTo>
                <a:lnTo>
                  <a:pt x="88080" y="73523"/>
                </a:lnTo>
                <a:lnTo>
                  <a:pt x="101900" y="64256"/>
                </a:lnTo>
                <a:lnTo>
                  <a:pt x="157571" y="28074"/>
                </a:lnTo>
                <a:lnTo>
                  <a:pt x="168547" y="21256"/>
                </a:lnTo>
                <a:lnTo>
                  <a:pt x="178405" y="15441"/>
                </a:lnTo>
                <a:lnTo>
                  <a:pt x="20574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03"/>
          <p:cNvSpPr/>
          <p:nvPr/>
        </p:nvSpPr>
        <p:spPr>
          <a:xfrm>
            <a:off x="8219758" y="2274713"/>
            <a:ext cx="204104" cy="222664"/>
          </a:xfrm>
          <a:custGeom>
            <a:avLst/>
            <a:gdLst/>
            <a:ahLst/>
            <a:cxnLst/>
            <a:rect l="0" t="0" r="0" b="0"/>
            <a:pathLst>
              <a:path w="204104" h="222664">
                <a:moveTo>
                  <a:pt x="9842" y="34146"/>
                </a:moveTo>
                <a:lnTo>
                  <a:pt x="0" y="24305"/>
                </a:lnTo>
                <a:lnTo>
                  <a:pt x="741" y="22506"/>
                </a:lnTo>
                <a:lnTo>
                  <a:pt x="4950" y="17119"/>
                </a:lnTo>
                <a:lnTo>
                  <a:pt x="7850" y="15175"/>
                </a:lnTo>
                <a:lnTo>
                  <a:pt x="11054" y="13879"/>
                </a:lnTo>
                <a:lnTo>
                  <a:pt x="14461" y="13015"/>
                </a:lnTo>
                <a:lnTo>
                  <a:pt x="18000" y="12439"/>
                </a:lnTo>
                <a:lnTo>
                  <a:pt x="21631" y="12054"/>
                </a:lnTo>
                <a:lnTo>
                  <a:pt x="25321" y="11798"/>
                </a:lnTo>
                <a:lnTo>
                  <a:pt x="29051" y="10358"/>
                </a:lnTo>
                <a:lnTo>
                  <a:pt x="32808" y="8127"/>
                </a:lnTo>
                <a:lnTo>
                  <a:pt x="36583" y="5371"/>
                </a:lnTo>
                <a:lnTo>
                  <a:pt x="41639" y="3533"/>
                </a:lnTo>
                <a:lnTo>
                  <a:pt x="47550" y="2307"/>
                </a:lnTo>
                <a:lnTo>
                  <a:pt x="54030" y="1490"/>
                </a:lnTo>
                <a:lnTo>
                  <a:pt x="59621" y="946"/>
                </a:lnTo>
                <a:lnTo>
                  <a:pt x="64617" y="583"/>
                </a:lnTo>
                <a:lnTo>
                  <a:pt x="69219" y="341"/>
                </a:lnTo>
                <a:lnTo>
                  <a:pt x="84491" y="72"/>
                </a:lnTo>
                <a:lnTo>
                  <a:pt x="93898" y="0"/>
                </a:lnTo>
                <a:lnTo>
                  <a:pt x="101439" y="1222"/>
                </a:lnTo>
                <a:lnTo>
                  <a:pt x="107736" y="3307"/>
                </a:lnTo>
                <a:lnTo>
                  <a:pt x="113205" y="5967"/>
                </a:lnTo>
                <a:lnTo>
                  <a:pt x="119391" y="7740"/>
                </a:lnTo>
                <a:lnTo>
                  <a:pt x="126055" y="8922"/>
                </a:lnTo>
                <a:lnTo>
                  <a:pt x="133037" y="9710"/>
                </a:lnTo>
                <a:lnTo>
                  <a:pt x="138962" y="11506"/>
                </a:lnTo>
                <a:lnTo>
                  <a:pt x="144181" y="13973"/>
                </a:lnTo>
                <a:lnTo>
                  <a:pt x="148931" y="16887"/>
                </a:lnTo>
                <a:lnTo>
                  <a:pt x="153368" y="20100"/>
                </a:lnTo>
                <a:lnTo>
                  <a:pt x="157596" y="23512"/>
                </a:lnTo>
                <a:lnTo>
                  <a:pt x="161684" y="27057"/>
                </a:lnTo>
                <a:lnTo>
                  <a:pt x="164410" y="31960"/>
                </a:lnTo>
                <a:lnTo>
                  <a:pt x="166227" y="37769"/>
                </a:lnTo>
                <a:lnTo>
                  <a:pt x="167439" y="44182"/>
                </a:lnTo>
                <a:lnTo>
                  <a:pt x="170787" y="50996"/>
                </a:lnTo>
                <a:lnTo>
                  <a:pt x="175559" y="58080"/>
                </a:lnTo>
                <a:lnTo>
                  <a:pt x="181279" y="65342"/>
                </a:lnTo>
                <a:lnTo>
                  <a:pt x="185094" y="72724"/>
                </a:lnTo>
                <a:lnTo>
                  <a:pt x="187636" y="80185"/>
                </a:lnTo>
                <a:lnTo>
                  <a:pt x="189331" y="87699"/>
                </a:lnTo>
                <a:lnTo>
                  <a:pt x="191731" y="93978"/>
                </a:lnTo>
                <a:lnTo>
                  <a:pt x="194602" y="99434"/>
                </a:lnTo>
                <a:lnTo>
                  <a:pt x="197785" y="104342"/>
                </a:lnTo>
                <a:lnTo>
                  <a:pt x="199907" y="110153"/>
                </a:lnTo>
                <a:lnTo>
                  <a:pt x="201322" y="116568"/>
                </a:lnTo>
                <a:lnTo>
                  <a:pt x="202265" y="123384"/>
                </a:lnTo>
                <a:lnTo>
                  <a:pt x="202893" y="129198"/>
                </a:lnTo>
                <a:lnTo>
                  <a:pt x="203313" y="134344"/>
                </a:lnTo>
                <a:lnTo>
                  <a:pt x="203592" y="139045"/>
                </a:lnTo>
                <a:lnTo>
                  <a:pt x="203903" y="147655"/>
                </a:lnTo>
                <a:lnTo>
                  <a:pt x="204041" y="158255"/>
                </a:lnTo>
                <a:lnTo>
                  <a:pt x="204103" y="175666"/>
                </a:lnTo>
                <a:lnTo>
                  <a:pt x="202849" y="184373"/>
                </a:lnTo>
                <a:lnTo>
                  <a:pt x="200744" y="192717"/>
                </a:lnTo>
                <a:lnTo>
                  <a:pt x="194305" y="212225"/>
                </a:lnTo>
                <a:lnTo>
                  <a:pt x="193426" y="218279"/>
                </a:lnTo>
                <a:lnTo>
                  <a:pt x="193035" y="222663"/>
                </a:lnTo>
                <a:lnTo>
                  <a:pt x="192721" y="217026"/>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04"/>
          <p:cNvSpPr/>
          <p:nvPr/>
        </p:nvSpPr>
        <p:spPr>
          <a:xfrm>
            <a:off x="8332469" y="2240279"/>
            <a:ext cx="182882" cy="125731"/>
          </a:xfrm>
          <a:custGeom>
            <a:avLst/>
            <a:gdLst/>
            <a:ahLst/>
            <a:cxnLst/>
            <a:rect l="0" t="0" r="0" b="0"/>
            <a:pathLst>
              <a:path w="182882" h="125731">
                <a:moveTo>
                  <a:pt x="0" y="125730"/>
                </a:moveTo>
                <a:lnTo>
                  <a:pt x="17028" y="108703"/>
                </a:lnTo>
                <a:lnTo>
                  <a:pt x="22782" y="104219"/>
                </a:lnTo>
                <a:lnTo>
                  <a:pt x="30429" y="98690"/>
                </a:lnTo>
                <a:lnTo>
                  <a:pt x="39336" y="92463"/>
                </a:lnTo>
                <a:lnTo>
                  <a:pt x="46545" y="87042"/>
                </a:lnTo>
                <a:lnTo>
                  <a:pt x="52619" y="82158"/>
                </a:lnTo>
                <a:lnTo>
                  <a:pt x="57939" y="77632"/>
                </a:lnTo>
                <a:lnTo>
                  <a:pt x="64027" y="72075"/>
                </a:lnTo>
                <a:lnTo>
                  <a:pt x="77563" y="59127"/>
                </a:lnTo>
                <a:lnTo>
                  <a:pt x="84729" y="53388"/>
                </a:lnTo>
                <a:lnTo>
                  <a:pt x="92046" y="48292"/>
                </a:lnTo>
                <a:lnTo>
                  <a:pt x="99465" y="43625"/>
                </a:lnTo>
                <a:lnTo>
                  <a:pt x="109490" y="36704"/>
                </a:lnTo>
                <a:lnTo>
                  <a:pt x="134176" y="18853"/>
                </a:lnTo>
                <a:lnTo>
                  <a:pt x="144060" y="12569"/>
                </a:lnTo>
                <a:lnTo>
                  <a:pt x="151921" y="8379"/>
                </a:lnTo>
                <a:lnTo>
                  <a:pt x="158431" y="5586"/>
                </a:lnTo>
                <a:lnTo>
                  <a:pt x="164040" y="3724"/>
                </a:lnTo>
                <a:lnTo>
                  <a:pt x="169050" y="2483"/>
                </a:lnTo>
                <a:lnTo>
                  <a:pt x="18288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05"/>
          <p:cNvSpPr/>
          <p:nvPr/>
        </p:nvSpPr>
        <p:spPr>
          <a:xfrm>
            <a:off x="6777990" y="6846569"/>
            <a:ext cx="22861" cy="1"/>
          </a:xfrm>
          <a:custGeom>
            <a:avLst/>
            <a:gdLst/>
            <a:ahLst/>
            <a:cxnLst/>
            <a:rect l="0" t="0" r="0" b="0"/>
            <a:pathLst>
              <a:path w="22861" h="1">
                <a:moveTo>
                  <a:pt x="22860" y="0"/>
                </a:moveTo>
                <a:lnTo>
                  <a:pt x="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06"/>
          <p:cNvSpPr/>
          <p:nvPr/>
        </p:nvSpPr>
        <p:spPr>
          <a:xfrm>
            <a:off x="6755130" y="4697729"/>
            <a:ext cx="2023111" cy="146863"/>
          </a:xfrm>
          <a:custGeom>
            <a:avLst/>
            <a:gdLst/>
            <a:ahLst/>
            <a:cxnLst/>
            <a:rect l="0" t="0" r="0" b="0"/>
            <a:pathLst>
              <a:path w="2023111" h="146863">
                <a:moveTo>
                  <a:pt x="0" y="125730"/>
                </a:moveTo>
                <a:lnTo>
                  <a:pt x="6068" y="131798"/>
                </a:lnTo>
                <a:lnTo>
                  <a:pt x="9125" y="133586"/>
                </a:lnTo>
                <a:lnTo>
                  <a:pt x="15908" y="135572"/>
                </a:lnTo>
                <a:lnTo>
                  <a:pt x="18226" y="137371"/>
                </a:lnTo>
                <a:lnTo>
                  <a:pt x="19771" y="139841"/>
                </a:lnTo>
                <a:lnTo>
                  <a:pt x="20800" y="142758"/>
                </a:lnTo>
                <a:lnTo>
                  <a:pt x="22757" y="144702"/>
                </a:lnTo>
                <a:lnTo>
                  <a:pt x="25331" y="145998"/>
                </a:lnTo>
                <a:lnTo>
                  <a:pt x="28317" y="146862"/>
                </a:lnTo>
                <a:lnTo>
                  <a:pt x="51955" y="144436"/>
                </a:lnTo>
                <a:lnTo>
                  <a:pt x="85320" y="140394"/>
                </a:lnTo>
                <a:lnTo>
                  <a:pt x="137746" y="136849"/>
                </a:lnTo>
                <a:lnTo>
                  <a:pt x="187796" y="131518"/>
                </a:lnTo>
                <a:lnTo>
                  <a:pt x="211557" y="128319"/>
                </a:lnTo>
                <a:lnTo>
                  <a:pt x="271527" y="119018"/>
                </a:lnTo>
                <a:lnTo>
                  <a:pt x="296786" y="116398"/>
                </a:lnTo>
                <a:lnTo>
                  <a:pt x="556626" y="96197"/>
                </a:lnTo>
                <a:lnTo>
                  <a:pt x="641317" y="91580"/>
                </a:lnTo>
                <a:lnTo>
                  <a:pt x="753401" y="82672"/>
                </a:lnTo>
                <a:lnTo>
                  <a:pt x="795854" y="79923"/>
                </a:lnTo>
                <a:lnTo>
                  <a:pt x="1062590" y="61889"/>
                </a:lnTo>
                <a:lnTo>
                  <a:pt x="1117422" y="59256"/>
                </a:lnTo>
                <a:lnTo>
                  <a:pt x="1171425" y="54699"/>
                </a:lnTo>
                <a:lnTo>
                  <a:pt x="1200050" y="51707"/>
                </a:lnTo>
                <a:lnTo>
                  <a:pt x="1258949" y="48381"/>
                </a:lnTo>
                <a:lnTo>
                  <a:pt x="1288879" y="47494"/>
                </a:lnTo>
                <a:lnTo>
                  <a:pt x="1359388" y="43122"/>
                </a:lnTo>
                <a:lnTo>
                  <a:pt x="1397749" y="40178"/>
                </a:lnTo>
                <a:lnTo>
                  <a:pt x="1433482" y="38216"/>
                </a:lnTo>
                <a:lnTo>
                  <a:pt x="1537397" y="34184"/>
                </a:lnTo>
                <a:lnTo>
                  <a:pt x="1690377" y="24602"/>
                </a:lnTo>
                <a:lnTo>
                  <a:pt x="1751802" y="23377"/>
                </a:lnTo>
                <a:lnTo>
                  <a:pt x="1800059" y="23013"/>
                </a:lnTo>
                <a:lnTo>
                  <a:pt x="1836347" y="19542"/>
                </a:lnTo>
                <a:lnTo>
                  <a:pt x="1875333" y="15036"/>
                </a:lnTo>
                <a:lnTo>
                  <a:pt x="1924573" y="11229"/>
                </a:lnTo>
                <a:lnTo>
                  <a:pt x="1938369" y="8756"/>
                </a:lnTo>
                <a:lnTo>
                  <a:pt x="1951375" y="5837"/>
                </a:lnTo>
                <a:lnTo>
                  <a:pt x="1975749" y="1730"/>
                </a:lnTo>
                <a:lnTo>
                  <a:pt x="202311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07"/>
          <p:cNvSpPr/>
          <p:nvPr/>
        </p:nvSpPr>
        <p:spPr>
          <a:xfrm>
            <a:off x="6800850" y="5566409"/>
            <a:ext cx="2068830" cy="21802"/>
          </a:xfrm>
          <a:custGeom>
            <a:avLst/>
            <a:gdLst/>
            <a:ahLst/>
            <a:cxnLst/>
            <a:rect l="0" t="0" r="0" b="0"/>
            <a:pathLst>
              <a:path w="2068830" h="21802">
                <a:moveTo>
                  <a:pt x="0" y="11430"/>
                </a:moveTo>
                <a:lnTo>
                  <a:pt x="312084" y="11430"/>
                </a:lnTo>
                <a:lnTo>
                  <a:pt x="331245" y="12700"/>
                </a:lnTo>
                <a:lnTo>
                  <a:pt x="352911" y="14817"/>
                </a:lnTo>
                <a:lnTo>
                  <a:pt x="376243" y="17498"/>
                </a:lnTo>
                <a:lnTo>
                  <a:pt x="396878" y="19285"/>
                </a:lnTo>
                <a:lnTo>
                  <a:pt x="415715" y="20477"/>
                </a:lnTo>
                <a:lnTo>
                  <a:pt x="447652" y="21801"/>
                </a:lnTo>
                <a:lnTo>
                  <a:pt x="482451" y="21277"/>
                </a:lnTo>
                <a:lnTo>
                  <a:pt x="495624" y="19264"/>
                </a:lnTo>
                <a:lnTo>
                  <a:pt x="509486" y="16653"/>
                </a:lnTo>
                <a:lnTo>
                  <a:pt x="527617" y="14912"/>
                </a:lnTo>
                <a:lnTo>
                  <a:pt x="548595" y="13752"/>
                </a:lnTo>
                <a:lnTo>
                  <a:pt x="571469" y="12978"/>
                </a:lnTo>
                <a:lnTo>
                  <a:pt x="658274" y="11889"/>
                </a:lnTo>
                <a:lnTo>
                  <a:pt x="690309" y="13006"/>
                </a:lnTo>
                <a:lnTo>
                  <a:pt x="723096" y="15021"/>
                </a:lnTo>
                <a:lnTo>
                  <a:pt x="756384" y="17634"/>
                </a:lnTo>
                <a:lnTo>
                  <a:pt x="800165" y="18106"/>
                </a:lnTo>
                <a:lnTo>
                  <a:pt x="850944" y="17151"/>
                </a:lnTo>
                <a:lnTo>
                  <a:pt x="906386" y="15244"/>
                </a:lnTo>
                <a:lnTo>
                  <a:pt x="1111839" y="12560"/>
                </a:lnTo>
                <a:lnTo>
                  <a:pt x="1758188" y="11460"/>
                </a:lnTo>
                <a:lnTo>
                  <a:pt x="1800776" y="10180"/>
                </a:lnTo>
                <a:lnTo>
                  <a:pt x="1836787" y="8057"/>
                </a:lnTo>
                <a:lnTo>
                  <a:pt x="1892039" y="3581"/>
                </a:lnTo>
                <a:lnTo>
                  <a:pt x="1925063" y="1592"/>
                </a:lnTo>
                <a:lnTo>
                  <a:pt x="1961753" y="708"/>
                </a:lnTo>
                <a:lnTo>
                  <a:pt x="206882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08"/>
          <p:cNvSpPr/>
          <p:nvPr/>
        </p:nvSpPr>
        <p:spPr>
          <a:xfrm>
            <a:off x="7144087" y="4629150"/>
            <a:ext cx="251123" cy="320040"/>
          </a:xfrm>
          <a:custGeom>
            <a:avLst/>
            <a:gdLst/>
            <a:ahLst/>
            <a:cxnLst/>
            <a:rect l="0" t="0" r="0" b="0"/>
            <a:pathLst>
              <a:path w="251123" h="320040">
                <a:moveTo>
                  <a:pt x="251122" y="0"/>
                </a:moveTo>
                <a:lnTo>
                  <a:pt x="241281" y="19682"/>
                </a:lnTo>
                <a:lnTo>
                  <a:pt x="234095" y="27985"/>
                </a:lnTo>
                <a:lnTo>
                  <a:pt x="229611" y="31357"/>
                </a:lnTo>
                <a:lnTo>
                  <a:pt x="224081" y="34875"/>
                </a:lnTo>
                <a:lnTo>
                  <a:pt x="217855" y="38489"/>
                </a:lnTo>
                <a:lnTo>
                  <a:pt x="212435" y="43439"/>
                </a:lnTo>
                <a:lnTo>
                  <a:pt x="207551" y="49279"/>
                </a:lnTo>
                <a:lnTo>
                  <a:pt x="203025" y="55713"/>
                </a:lnTo>
                <a:lnTo>
                  <a:pt x="194927" y="62542"/>
                </a:lnTo>
                <a:lnTo>
                  <a:pt x="184449" y="69634"/>
                </a:lnTo>
                <a:lnTo>
                  <a:pt x="172384" y="76903"/>
                </a:lnTo>
                <a:lnTo>
                  <a:pt x="163070" y="83018"/>
                </a:lnTo>
                <a:lnTo>
                  <a:pt x="155591" y="88365"/>
                </a:lnTo>
                <a:lnTo>
                  <a:pt x="149335" y="93200"/>
                </a:lnTo>
                <a:lnTo>
                  <a:pt x="141355" y="97693"/>
                </a:lnTo>
                <a:lnTo>
                  <a:pt x="132223" y="101959"/>
                </a:lnTo>
                <a:lnTo>
                  <a:pt x="122326" y="106072"/>
                </a:lnTo>
                <a:lnTo>
                  <a:pt x="114459" y="110085"/>
                </a:lnTo>
                <a:lnTo>
                  <a:pt x="107943" y="114029"/>
                </a:lnTo>
                <a:lnTo>
                  <a:pt x="102329" y="117930"/>
                </a:lnTo>
                <a:lnTo>
                  <a:pt x="97317" y="120530"/>
                </a:lnTo>
                <a:lnTo>
                  <a:pt x="92706" y="122263"/>
                </a:lnTo>
                <a:lnTo>
                  <a:pt x="88362" y="123418"/>
                </a:lnTo>
                <a:lnTo>
                  <a:pt x="84195" y="125459"/>
                </a:lnTo>
                <a:lnTo>
                  <a:pt x="80148" y="128089"/>
                </a:lnTo>
                <a:lnTo>
                  <a:pt x="76180" y="131112"/>
                </a:lnTo>
                <a:lnTo>
                  <a:pt x="68383" y="134472"/>
                </a:lnTo>
                <a:lnTo>
                  <a:pt x="64526" y="135368"/>
                </a:lnTo>
                <a:lnTo>
                  <a:pt x="56854" y="139749"/>
                </a:lnTo>
                <a:lnTo>
                  <a:pt x="53030" y="142696"/>
                </a:lnTo>
                <a:lnTo>
                  <a:pt x="45395" y="145970"/>
                </a:lnTo>
                <a:lnTo>
                  <a:pt x="41581" y="146843"/>
                </a:lnTo>
                <a:lnTo>
                  <a:pt x="33956" y="151200"/>
                </a:lnTo>
                <a:lnTo>
                  <a:pt x="30145" y="154140"/>
                </a:lnTo>
                <a:lnTo>
                  <a:pt x="25064" y="157370"/>
                </a:lnTo>
                <a:lnTo>
                  <a:pt x="19137" y="160793"/>
                </a:lnTo>
                <a:lnTo>
                  <a:pt x="3510" y="169345"/>
                </a:lnTo>
                <a:lnTo>
                  <a:pt x="2227" y="171316"/>
                </a:lnTo>
                <a:lnTo>
                  <a:pt x="803" y="176894"/>
                </a:lnTo>
                <a:lnTo>
                  <a:pt x="422" y="181429"/>
                </a:lnTo>
                <a:lnTo>
                  <a:pt x="169" y="186992"/>
                </a:lnTo>
                <a:lnTo>
                  <a:pt x="0" y="193241"/>
                </a:lnTo>
                <a:lnTo>
                  <a:pt x="1158" y="197407"/>
                </a:lnTo>
                <a:lnTo>
                  <a:pt x="3199" y="200185"/>
                </a:lnTo>
                <a:lnTo>
                  <a:pt x="8854" y="204541"/>
                </a:lnTo>
                <a:lnTo>
                  <a:pt x="15601" y="210710"/>
                </a:lnTo>
                <a:lnTo>
                  <a:pt x="20471" y="215255"/>
                </a:lnTo>
                <a:lnTo>
                  <a:pt x="23695" y="217163"/>
                </a:lnTo>
                <a:lnTo>
                  <a:pt x="28385" y="219705"/>
                </a:lnTo>
                <a:lnTo>
                  <a:pt x="34051" y="222670"/>
                </a:lnTo>
                <a:lnTo>
                  <a:pt x="40368" y="227187"/>
                </a:lnTo>
                <a:lnTo>
                  <a:pt x="47119" y="232737"/>
                </a:lnTo>
                <a:lnTo>
                  <a:pt x="54161" y="238978"/>
                </a:lnTo>
                <a:lnTo>
                  <a:pt x="60125" y="243139"/>
                </a:lnTo>
                <a:lnTo>
                  <a:pt x="65370" y="245912"/>
                </a:lnTo>
                <a:lnTo>
                  <a:pt x="70138" y="247761"/>
                </a:lnTo>
                <a:lnTo>
                  <a:pt x="75856" y="250264"/>
                </a:lnTo>
                <a:lnTo>
                  <a:pt x="88983" y="256432"/>
                </a:lnTo>
                <a:lnTo>
                  <a:pt x="123604" y="270179"/>
                </a:lnTo>
                <a:lnTo>
                  <a:pt x="147060" y="279179"/>
                </a:lnTo>
                <a:lnTo>
                  <a:pt x="163967" y="285179"/>
                </a:lnTo>
                <a:lnTo>
                  <a:pt x="176509" y="289179"/>
                </a:lnTo>
                <a:lnTo>
                  <a:pt x="186140" y="291846"/>
                </a:lnTo>
                <a:lnTo>
                  <a:pt x="193830" y="294894"/>
                </a:lnTo>
                <a:lnTo>
                  <a:pt x="200228" y="298196"/>
                </a:lnTo>
                <a:lnTo>
                  <a:pt x="228263" y="3200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09"/>
          <p:cNvSpPr/>
          <p:nvPr/>
        </p:nvSpPr>
        <p:spPr>
          <a:xfrm>
            <a:off x="7166774" y="5475011"/>
            <a:ext cx="251296" cy="308569"/>
          </a:xfrm>
          <a:custGeom>
            <a:avLst/>
            <a:gdLst/>
            <a:ahLst/>
            <a:cxnLst/>
            <a:rect l="0" t="0" r="0" b="0"/>
            <a:pathLst>
              <a:path w="251296" h="308569">
                <a:moveTo>
                  <a:pt x="251295" y="11389"/>
                </a:moveTo>
                <a:lnTo>
                  <a:pt x="251295" y="5321"/>
                </a:lnTo>
                <a:lnTo>
                  <a:pt x="250026" y="3534"/>
                </a:lnTo>
                <a:lnTo>
                  <a:pt x="247909" y="2342"/>
                </a:lnTo>
                <a:lnTo>
                  <a:pt x="242170" y="1018"/>
                </a:lnTo>
                <a:lnTo>
                  <a:pt x="235387" y="429"/>
                </a:lnTo>
                <a:lnTo>
                  <a:pt x="228138" y="167"/>
                </a:lnTo>
                <a:lnTo>
                  <a:pt x="219204" y="0"/>
                </a:lnTo>
                <a:lnTo>
                  <a:pt x="214597" y="3363"/>
                </a:lnTo>
                <a:lnTo>
                  <a:pt x="207044" y="10362"/>
                </a:lnTo>
                <a:lnTo>
                  <a:pt x="195222" y="21939"/>
                </a:lnTo>
                <a:lnTo>
                  <a:pt x="188514" y="27312"/>
                </a:lnTo>
                <a:lnTo>
                  <a:pt x="181501" y="32164"/>
                </a:lnTo>
                <a:lnTo>
                  <a:pt x="174286" y="36669"/>
                </a:lnTo>
                <a:lnTo>
                  <a:pt x="168206" y="40942"/>
                </a:lnTo>
                <a:lnTo>
                  <a:pt x="162883" y="45061"/>
                </a:lnTo>
                <a:lnTo>
                  <a:pt x="158063" y="49077"/>
                </a:lnTo>
                <a:lnTo>
                  <a:pt x="153581" y="54294"/>
                </a:lnTo>
                <a:lnTo>
                  <a:pt x="149322" y="60312"/>
                </a:lnTo>
                <a:lnTo>
                  <a:pt x="145213" y="66864"/>
                </a:lnTo>
                <a:lnTo>
                  <a:pt x="136124" y="76312"/>
                </a:lnTo>
                <a:lnTo>
                  <a:pt x="123715" y="87691"/>
                </a:lnTo>
                <a:lnTo>
                  <a:pt x="98073" y="110070"/>
                </a:lnTo>
                <a:lnTo>
                  <a:pt x="82443" y="124251"/>
                </a:lnTo>
                <a:lnTo>
                  <a:pt x="71264" y="134786"/>
                </a:lnTo>
                <a:lnTo>
                  <a:pt x="66505" y="139373"/>
                </a:lnTo>
                <a:lnTo>
                  <a:pt x="59522" y="144972"/>
                </a:lnTo>
                <a:lnTo>
                  <a:pt x="51056" y="151244"/>
                </a:lnTo>
                <a:lnTo>
                  <a:pt x="41603" y="157965"/>
                </a:lnTo>
                <a:lnTo>
                  <a:pt x="34030" y="163717"/>
                </a:lnTo>
                <a:lnTo>
                  <a:pt x="27712" y="168820"/>
                </a:lnTo>
                <a:lnTo>
                  <a:pt x="14514" y="180069"/>
                </a:lnTo>
                <a:lnTo>
                  <a:pt x="9322" y="184995"/>
                </a:lnTo>
                <a:lnTo>
                  <a:pt x="6161" y="188086"/>
                </a:lnTo>
                <a:lnTo>
                  <a:pt x="4052" y="191417"/>
                </a:lnTo>
                <a:lnTo>
                  <a:pt x="1710" y="198504"/>
                </a:lnTo>
                <a:lnTo>
                  <a:pt x="669" y="205888"/>
                </a:lnTo>
                <a:lnTo>
                  <a:pt x="0" y="214908"/>
                </a:lnTo>
                <a:lnTo>
                  <a:pt x="3295" y="219528"/>
                </a:lnTo>
                <a:lnTo>
                  <a:pt x="5951" y="222538"/>
                </a:lnTo>
                <a:lnTo>
                  <a:pt x="8993" y="224545"/>
                </a:lnTo>
                <a:lnTo>
                  <a:pt x="15759" y="226775"/>
                </a:lnTo>
                <a:lnTo>
                  <a:pt x="29773" y="231152"/>
                </a:lnTo>
                <a:lnTo>
                  <a:pt x="38844" y="234097"/>
                </a:lnTo>
                <a:lnTo>
                  <a:pt x="46161" y="237331"/>
                </a:lnTo>
                <a:lnTo>
                  <a:pt x="52309" y="240757"/>
                </a:lnTo>
                <a:lnTo>
                  <a:pt x="57678" y="244311"/>
                </a:lnTo>
                <a:lnTo>
                  <a:pt x="66337" y="249220"/>
                </a:lnTo>
                <a:lnTo>
                  <a:pt x="89506" y="261448"/>
                </a:lnTo>
                <a:lnTo>
                  <a:pt x="98986" y="266995"/>
                </a:lnTo>
                <a:lnTo>
                  <a:pt x="106575" y="271963"/>
                </a:lnTo>
                <a:lnTo>
                  <a:pt x="112905" y="276545"/>
                </a:lnTo>
                <a:lnTo>
                  <a:pt x="118396" y="279599"/>
                </a:lnTo>
                <a:lnTo>
                  <a:pt x="123325" y="281636"/>
                </a:lnTo>
                <a:lnTo>
                  <a:pt x="127883" y="282993"/>
                </a:lnTo>
                <a:lnTo>
                  <a:pt x="133460" y="285168"/>
                </a:lnTo>
                <a:lnTo>
                  <a:pt x="139718" y="287888"/>
                </a:lnTo>
                <a:lnTo>
                  <a:pt x="146431" y="290972"/>
                </a:lnTo>
                <a:lnTo>
                  <a:pt x="152176" y="294297"/>
                </a:lnTo>
                <a:lnTo>
                  <a:pt x="157275" y="297784"/>
                </a:lnTo>
                <a:lnTo>
                  <a:pt x="171285" y="3085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10"/>
          <p:cNvSpPr/>
          <p:nvPr/>
        </p:nvSpPr>
        <p:spPr>
          <a:xfrm>
            <a:off x="7875269" y="3657600"/>
            <a:ext cx="160022" cy="2503170"/>
          </a:xfrm>
          <a:custGeom>
            <a:avLst/>
            <a:gdLst/>
            <a:ahLst/>
            <a:cxnLst/>
            <a:rect l="0" t="0" r="0" b="0"/>
            <a:pathLst>
              <a:path w="160022" h="2503170">
                <a:moveTo>
                  <a:pt x="0" y="2503169"/>
                </a:moveTo>
                <a:lnTo>
                  <a:pt x="0" y="2481193"/>
                </a:lnTo>
                <a:lnTo>
                  <a:pt x="1271" y="2475819"/>
                </a:lnTo>
                <a:lnTo>
                  <a:pt x="6068" y="2466460"/>
                </a:lnTo>
                <a:lnTo>
                  <a:pt x="9047" y="2451294"/>
                </a:lnTo>
                <a:lnTo>
                  <a:pt x="11368" y="2374190"/>
                </a:lnTo>
                <a:lnTo>
                  <a:pt x="11431" y="1782725"/>
                </a:lnTo>
                <a:lnTo>
                  <a:pt x="8044" y="1716882"/>
                </a:lnTo>
                <a:lnTo>
                  <a:pt x="3575" y="1644438"/>
                </a:lnTo>
                <a:lnTo>
                  <a:pt x="1589" y="1586841"/>
                </a:lnTo>
                <a:lnTo>
                  <a:pt x="471" y="1475168"/>
                </a:lnTo>
                <a:lnTo>
                  <a:pt x="3597" y="1413397"/>
                </a:lnTo>
                <a:lnTo>
                  <a:pt x="7949" y="1367316"/>
                </a:lnTo>
                <a:lnTo>
                  <a:pt x="10972" y="1294036"/>
                </a:lnTo>
                <a:lnTo>
                  <a:pt x="11295" y="1239821"/>
                </a:lnTo>
                <a:lnTo>
                  <a:pt x="22148" y="949920"/>
                </a:lnTo>
                <a:lnTo>
                  <a:pt x="23814" y="920026"/>
                </a:lnTo>
                <a:lnTo>
                  <a:pt x="28788" y="894040"/>
                </a:lnTo>
                <a:lnTo>
                  <a:pt x="33204" y="822748"/>
                </a:lnTo>
                <a:lnTo>
                  <a:pt x="35238" y="780563"/>
                </a:lnTo>
                <a:lnTo>
                  <a:pt x="40216" y="755856"/>
                </a:lnTo>
                <a:lnTo>
                  <a:pt x="45903" y="708951"/>
                </a:lnTo>
                <a:lnTo>
                  <a:pt x="48382" y="697424"/>
                </a:lnTo>
                <a:lnTo>
                  <a:pt x="53254" y="674456"/>
                </a:lnTo>
                <a:lnTo>
                  <a:pt x="56808" y="605797"/>
                </a:lnTo>
                <a:lnTo>
                  <a:pt x="60469" y="549911"/>
                </a:lnTo>
                <a:lnTo>
                  <a:pt x="63173" y="530437"/>
                </a:lnTo>
                <a:lnTo>
                  <a:pt x="98933" y="330414"/>
                </a:lnTo>
                <a:lnTo>
                  <a:pt x="104056" y="296476"/>
                </a:lnTo>
                <a:lnTo>
                  <a:pt x="107470" y="270040"/>
                </a:lnTo>
                <a:lnTo>
                  <a:pt x="111017" y="249877"/>
                </a:lnTo>
                <a:lnTo>
                  <a:pt x="114651" y="233895"/>
                </a:lnTo>
                <a:lnTo>
                  <a:pt x="118345" y="220700"/>
                </a:lnTo>
                <a:lnTo>
                  <a:pt x="122448" y="195878"/>
                </a:lnTo>
                <a:lnTo>
                  <a:pt x="125541" y="167067"/>
                </a:lnTo>
                <a:lnTo>
                  <a:pt x="131150" y="124628"/>
                </a:lnTo>
                <a:lnTo>
                  <a:pt x="135693" y="103405"/>
                </a:lnTo>
                <a:lnTo>
                  <a:pt x="141262" y="82907"/>
                </a:lnTo>
                <a:lnTo>
                  <a:pt x="147515" y="62891"/>
                </a:lnTo>
                <a:lnTo>
                  <a:pt x="151684" y="48277"/>
                </a:lnTo>
                <a:lnTo>
                  <a:pt x="156315" y="28653"/>
                </a:lnTo>
                <a:lnTo>
                  <a:pt x="160021"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11"/>
          <p:cNvSpPr/>
          <p:nvPr/>
        </p:nvSpPr>
        <p:spPr>
          <a:xfrm>
            <a:off x="7898129" y="4503421"/>
            <a:ext cx="205741" cy="205739"/>
          </a:xfrm>
          <a:custGeom>
            <a:avLst/>
            <a:gdLst/>
            <a:ahLst/>
            <a:cxnLst/>
            <a:rect l="0" t="0" r="0" b="0"/>
            <a:pathLst>
              <a:path w="205741" h="205739">
                <a:moveTo>
                  <a:pt x="0" y="22858"/>
                </a:moveTo>
                <a:lnTo>
                  <a:pt x="38160" y="22858"/>
                </a:lnTo>
                <a:lnTo>
                  <a:pt x="43219" y="21588"/>
                </a:lnTo>
                <a:lnTo>
                  <a:pt x="49133" y="19472"/>
                </a:lnTo>
                <a:lnTo>
                  <a:pt x="55615" y="16791"/>
                </a:lnTo>
                <a:lnTo>
                  <a:pt x="61207" y="15003"/>
                </a:lnTo>
                <a:lnTo>
                  <a:pt x="66205" y="13811"/>
                </a:lnTo>
                <a:lnTo>
                  <a:pt x="70807" y="13017"/>
                </a:lnTo>
                <a:lnTo>
                  <a:pt x="76415" y="11218"/>
                </a:lnTo>
                <a:lnTo>
                  <a:pt x="82693" y="8748"/>
                </a:lnTo>
                <a:lnTo>
                  <a:pt x="89419" y="5831"/>
                </a:lnTo>
                <a:lnTo>
                  <a:pt x="96443" y="3887"/>
                </a:lnTo>
                <a:lnTo>
                  <a:pt x="103666" y="2591"/>
                </a:lnTo>
                <a:lnTo>
                  <a:pt x="111020" y="1727"/>
                </a:lnTo>
                <a:lnTo>
                  <a:pt x="118464" y="1150"/>
                </a:lnTo>
                <a:lnTo>
                  <a:pt x="125966" y="766"/>
                </a:lnTo>
                <a:lnTo>
                  <a:pt x="145274" y="226"/>
                </a:lnTo>
                <a:lnTo>
                  <a:pt x="180566" y="2"/>
                </a:lnTo>
                <a:lnTo>
                  <a:pt x="188262" y="0"/>
                </a:lnTo>
                <a:lnTo>
                  <a:pt x="190278" y="1269"/>
                </a:lnTo>
                <a:lnTo>
                  <a:pt x="191622" y="3386"/>
                </a:lnTo>
                <a:lnTo>
                  <a:pt x="192519" y="6067"/>
                </a:lnTo>
                <a:lnTo>
                  <a:pt x="194386" y="7854"/>
                </a:lnTo>
                <a:lnTo>
                  <a:pt x="196900" y="9046"/>
                </a:lnTo>
                <a:lnTo>
                  <a:pt x="199848" y="9839"/>
                </a:lnTo>
                <a:lnTo>
                  <a:pt x="201811" y="11639"/>
                </a:lnTo>
                <a:lnTo>
                  <a:pt x="203122" y="14109"/>
                </a:lnTo>
                <a:lnTo>
                  <a:pt x="205223" y="21130"/>
                </a:lnTo>
                <a:lnTo>
                  <a:pt x="205511" y="25477"/>
                </a:lnTo>
                <a:lnTo>
                  <a:pt x="205587" y="28414"/>
                </a:lnTo>
                <a:lnTo>
                  <a:pt x="205740" y="112052"/>
                </a:lnTo>
                <a:lnTo>
                  <a:pt x="202354" y="116687"/>
                </a:lnTo>
                <a:lnTo>
                  <a:pt x="199673" y="119701"/>
                </a:lnTo>
                <a:lnTo>
                  <a:pt x="197885" y="122980"/>
                </a:lnTo>
                <a:lnTo>
                  <a:pt x="196693" y="126436"/>
                </a:lnTo>
                <a:lnTo>
                  <a:pt x="195899" y="130010"/>
                </a:lnTo>
                <a:lnTo>
                  <a:pt x="195370" y="134933"/>
                </a:lnTo>
                <a:lnTo>
                  <a:pt x="195016" y="140755"/>
                </a:lnTo>
                <a:lnTo>
                  <a:pt x="194450" y="156213"/>
                </a:lnTo>
                <a:lnTo>
                  <a:pt x="194311" y="20573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12"/>
          <p:cNvSpPr/>
          <p:nvPr/>
        </p:nvSpPr>
        <p:spPr>
          <a:xfrm>
            <a:off x="7863840" y="5326392"/>
            <a:ext cx="216642" cy="240018"/>
          </a:xfrm>
          <a:custGeom>
            <a:avLst/>
            <a:gdLst/>
            <a:ahLst/>
            <a:cxnLst/>
            <a:rect l="0" t="0" r="0" b="0"/>
            <a:pathLst>
              <a:path w="216642" h="240018">
                <a:moveTo>
                  <a:pt x="0" y="22847"/>
                </a:moveTo>
                <a:lnTo>
                  <a:pt x="9841" y="32689"/>
                </a:lnTo>
                <a:lnTo>
                  <a:pt x="14110" y="33571"/>
                </a:lnTo>
                <a:lnTo>
                  <a:pt x="21132" y="34138"/>
                </a:lnTo>
                <a:lnTo>
                  <a:pt x="25478" y="30829"/>
                </a:lnTo>
                <a:lnTo>
                  <a:pt x="32549" y="24424"/>
                </a:lnTo>
                <a:lnTo>
                  <a:pt x="36903" y="23548"/>
                </a:lnTo>
                <a:lnTo>
                  <a:pt x="39842" y="23314"/>
                </a:lnTo>
                <a:lnTo>
                  <a:pt x="44341" y="21889"/>
                </a:lnTo>
                <a:lnTo>
                  <a:pt x="49881" y="19668"/>
                </a:lnTo>
                <a:lnTo>
                  <a:pt x="56113" y="16918"/>
                </a:lnTo>
                <a:lnTo>
                  <a:pt x="61539" y="15085"/>
                </a:lnTo>
                <a:lnTo>
                  <a:pt x="66426" y="13862"/>
                </a:lnTo>
                <a:lnTo>
                  <a:pt x="70953" y="13047"/>
                </a:lnTo>
                <a:lnTo>
                  <a:pt x="75242" y="12504"/>
                </a:lnTo>
                <a:lnTo>
                  <a:pt x="79371" y="12142"/>
                </a:lnTo>
                <a:lnTo>
                  <a:pt x="83395" y="11900"/>
                </a:lnTo>
                <a:lnTo>
                  <a:pt x="91251" y="11632"/>
                </a:lnTo>
                <a:lnTo>
                  <a:pt x="102786" y="11513"/>
                </a:lnTo>
                <a:lnTo>
                  <a:pt x="124846" y="11460"/>
                </a:lnTo>
                <a:lnTo>
                  <a:pt x="134030" y="10176"/>
                </a:lnTo>
                <a:lnTo>
                  <a:pt x="141424" y="8050"/>
                </a:lnTo>
                <a:lnTo>
                  <a:pt x="156347" y="1580"/>
                </a:lnTo>
                <a:lnTo>
                  <a:pt x="161774" y="695"/>
                </a:lnTo>
                <a:lnTo>
                  <a:pt x="168419" y="302"/>
                </a:lnTo>
                <a:lnTo>
                  <a:pt x="175606" y="127"/>
                </a:lnTo>
                <a:lnTo>
                  <a:pt x="198150" y="0"/>
                </a:lnTo>
                <a:lnTo>
                  <a:pt x="200680" y="1266"/>
                </a:lnTo>
                <a:lnTo>
                  <a:pt x="202366" y="3379"/>
                </a:lnTo>
                <a:lnTo>
                  <a:pt x="203491" y="6059"/>
                </a:lnTo>
                <a:lnTo>
                  <a:pt x="205510" y="7845"/>
                </a:lnTo>
                <a:lnTo>
                  <a:pt x="208126" y="9036"/>
                </a:lnTo>
                <a:lnTo>
                  <a:pt x="211141" y="9829"/>
                </a:lnTo>
                <a:lnTo>
                  <a:pt x="213150" y="11629"/>
                </a:lnTo>
                <a:lnTo>
                  <a:pt x="214490" y="14098"/>
                </a:lnTo>
                <a:lnTo>
                  <a:pt x="215979" y="20229"/>
                </a:lnTo>
                <a:lnTo>
                  <a:pt x="216641" y="27187"/>
                </a:lnTo>
                <a:lnTo>
                  <a:pt x="215547" y="32090"/>
                </a:lnTo>
                <a:lnTo>
                  <a:pt x="213548" y="37899"/>
                </a:lnTo>
                <a:lnTo>
                  <a:pt x="210945" y="44312"/>
                </a:lnTo>
                <a:lnTo>
                  <a:pt x="207940" y="57477"/>
                </a:lnTo>
                <a:lnTo>
                  <a:pt x="204666" y="75144"/>
                </a:lnTo>
                <a:lnTo>
                  <a:pt x="201215" y="95812"/>
                </a:lnTo>
                <a:lnTo>
                  <a:pt x="197643" y="112130"/>
                </a:lnTo>
                <a:lnTo>
                  <a:pt x="193992" y="125549"/>
                </a:lnTo>
                <a:lnTo>
                  <a:pt x="190287" y="137035"/>
                </a:lnTo>
                <a:lnTo>
                  <a:pt x="187818" y="145963"/>
                </a:lnTo>
                <a:lnTo>
                  <a:pt x="186172" y="153184"/>
                </a:lnTo>
                <a:lnTo>
                  <a:pt x="185075" y="159268"/>
                </a:lnTo>
                <a:lnTo>
                  <a:pt x="184343" y="164595"/>
                </a:lnTo>
                <a:lnTo>
                  <a:pt x="183855" y="169415"/>
                </a:lnTo>
                <a:lnTo>
                  <a:pt x="183530" y="173900"/>
                </a:lnTo>
                <a:lnTo>
                  <a:pt x="183313" y="178159"/>
                </a:lnTo>
                <a:lnTo>
                  <a:pt x="183072" y="186278"/>
                </a:lnTo>
                <a:lnTo>
                  <a:pt x="182918" y="203108"/>
                </a:lnTo>
                <a:lnTo>
                  <a:pt x="182879" y="24001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Theorems, continued</a:t>
            </a:r>
            <a:endParaRPr lang="en-US" dirty="0"/>
          </a:p>
        </p:txBody>
      </p:sp>
      <p:sp>
        <p:nvSpPr>
          <p:cNvPr id="3" name="Content Placeholder 2"/>
          <p:cNvSpPr>
            <a:spLocks noGrp="1"/>
          </p:cNvSpPr>
          <p:nvPr>
            <p:ph idx="1"/>
          </p:nvPr>
        </p:nvSpPr>
        <p:spPr/>
        <p:txBody>
          <a:bodyPr/>
          <a:lstStyle/>
          <a:p>
            <a:r>
              <a:rPr lang="en-US" dirty="0" smtClean="0"/>
              <a:t>If two parallel lines are cut by a transversal, then same-side interior angles are supplementary.</a:t>
            </a:r>
          </a:p>
          <a:p>
            <a:endParaRPr lang="en-US" dirty="0"/>
          </a:p>
        </p:txBody>
      </p:sp>
      <p:sp>
        <p:nvSpPr>
          <p:cNvPr id="27" name="SMARTPenAnnotation88"/>
          <p:cNvSpPr/>
          <p:nvPr/>
        </p:nvSpPr>
        <p:spPr>
          <a:xfrm>
            <a:off x="6046470" y="4823459"/>
            <a:ext cx="3388" cy="1"/>
          </a:xfrm>
          <a:custGeom>
            <a:avLst/>
            <a:gdLst/>
            <a:ahLst/>
            <a:cxnLst/>
            <a:rect l="0" t="0" r="0" b="0"/>
            <a:pathLst>
              <a:path w="3388" h="1">
                <a:moveTo>
                  <a:pt x="0" y="0"/>
                </a:moveTo>
                <a:lnTo>
                  <a:pt x="3387" y="0"/>
                </a:lnTo>
                <a:close/>
              </a:path>
            </a:pathLst>
          </a:custGeom>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MARTPenAnnotation65"/>
          <p:cNvSpPr/>
          <p:nvPr/>
        </p:nvSpPr>
        <p:spPr>
          <a:xfrm>
            <a:off x="5017770" y="3543345"/>
            <a:ext cx="3371850" cy="182835"/>
          </a:xfrm>
          <a:custGeom>
            <a:avLst/>
            <a:gdLst/>
            <a:ahLst/>
            <a:cxnLst/>
            <a:rect l="0" t="0" r="0" b="0"/>
            <a:pathLst>
              <a:path w="3371850" h="182835">
                <a:moveTo>
                  <a:pt x="0" y="182834"/>
                </a:moveTo>
                <a:lnTo>
                  <a:pt x="12135" y="176767"/>
                </a:lnTo>
                <a:lnTo>
                  <a:pt x="21480" y="173788"/>
                </a:lnTo>
                <a:lnTo>
                  <a:pt x="40654" y="172110"/>
                </a:lnTo>
                <a:lnTo>
                  <a:pt x="91008" y="170227"/>
                </a:lnTo>
                <a:lnTo>
                  <a:pt x="108604" y="165378"/>
                </a:lnTo>
                <a:lnTo>
                  <a:pt x="132791" y="161576"/>
                </a:lnTo>
                <a:lnTo>
                  <a:pt x="193635" y="157751"/>
                </a:lnTo>
                <a:lnTo>
                  <a:pt x="215450" y="153412"/>
                </a:lnTo>
                <a:lnTo>
                  <a:pt x="238883" y="147980"/>
                </a:lnTo>
                <a:lnTo>
                  <a:pt x="257046" y="144358"/>
                </a:lnTo>
                <a:lnTo>
                  <a:pt x="283999" y="140334"/>
                </a:lnTo>
                <a:lnTo>
                  <a:pt x="337724" y="132000"/>
                </a:lnTo>
                <a:lnTo>
                  <a:pt x="432241" y="115420"/>
                </a:lnTo>
                <a:lnTo>
                  <a:pt x="478661" y="108682"/>
                </a:lnTo>
                <a:lnTo>
                  <a:pt x="817490" y="65840"/>
                </a:lnTo>
                <a:lnTo>
                  <a:pt x="978700" y="42513"/>
                </a:lnTo>
                <a:lnTo>
                  <a:pt x="1060241" y="34533"/>
                </a:lnTo>
                <a:lnTo>
                  <a:pt x="1106877" y="30627"/>
                </a:lnTo>
                <a:lnTo>
                  <a:pt x="1209495" y="26287"/>
                </a:lnTo>
                <a:lnTo>
                  <a:pt x="1374368" y="23843"/>
                </a:lnTo>
                <a:lnTo>
                  <a:pt x="1713580" y="22875"/>
                </a:lnTo>
                <a:lnTo>
                  <a:pt x="1848287" y="26228"/>
                </a:lnTo>
                <a:lnTo>
                  <a:pt x="1917991" y="28900"/>
                </a:lnTo>
                <a:lnTo>
                  <a:pt x="2161720" y="32661"/>
                </a:lnTo>
                <a:lnTo>
                  <a:pt x="2237436" y="31919"/>
                </a:lnTo>
                <a:lnTo>
                  <a:pt x="2494752" y="24264"/>
                </a:lnTo>
                <a:lnTo>
                  <a:pt x="2561658" y="20072"/>
                </a:lnTo>
                <a:lnTo>
                  <a:pt x="2624414" y="15246"/>
                </a:lnTo>
                <a:lnTo>
                  <a:pt x="2866803" y="2564"/>
                </a:lnTo>
                <a:lnTo>
                  <a:pt x="2955082" y="727"/>
                </a:lnTo>
                <a:lnTo>
                  <a:pt x="3284631" y="0"/>
                </a:lnTo>
                <a:lnTo>
                  <a:pt x="3320809" y="3361"/>
                </a:lnTo>
                <a:lnTo>
                  <a:pt x="3371849" y="1138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6"/>
          <p:cNvSpPr/>
          <p:nvPr/>
        </p:nvSpPr>
        <p:spPr>
          <a:xfrm>
            <a:off x="5200650" y="4560569"/>
            <a:ext cx="3326130" cy="491491"/>
          </a:xfrm>
          <a:custGeom>
            <a:avLst/>
            <a:gdLst/>
            <a:ahLst/>
            <a:cxnLst/>
            <a:rect l="0" t="0" r="0" b="0"/>
            <a:pathLst>
              <a:path w="3326130" h="491491">
                <a:moveTo>
                  <a:pt x="0" y="491490"/>
                </a:moveTo>
                <a:lnTo>
                  <a:pt x="18203" y="485423"/>
                </a:lnTo>
                <a:lnTo>
                  <a:pt x="24835" y="484905"/>
                </a:lnTo>
                <a:lnTo>
                  <a:pt x="30526" y="485830"/>
                </a:lnTo>
                <a:lnTo>
                  <a:pt x="35591" y="487717"/>
                </a:lnTo>
                <a:lnTo>
                  <a:pt x="41507" y="487705"/>
                </a:lnTo>
                <a:lnTo>
                  <a:pt x="107684" y="473043"/>
                </a:lnTo>
                <a:lnTo>
                  <a:pt x="194100" y="458623"/>
                </a:lnTo>
                <a:lnTo>
                  <a:pt x="366379" y="418556"/>
                </a:lnTo>
                <a:lnTo>
                  <a:pt x="662779" y="340224"/>
                </a:lnTo>
                <a:lnTo>
                  <a:pt x="796242" y="309793"/>
                </a:lnTo>
                <a:lnTo>
                  <a:pt x="838168" y="299239"/>
                </a:lnTo>
                <a:lnTo>
                  <a:pt x="872468" y="289663"/>
                </a:lnTo>
                <a:lnTo>
                  <a:pt x="926243" y="273519"/>
                </a:lnTo>
                <a:lnTo>
                  <a:pt x="967077" y="262111"/>
                </a:lnTo>
                <a:lnTo>
                  <a:pt x="1024693" y="248549"/>
                </a:lnTo>
                <a:lnTo>
                  <a:pt x="1121371" y="227508"/>
                </a:lnTo>
                <a:lnTo>
                  <a:pt x="1353794" y="174019"/>
                </a:lnTo>
                <a:lnTo>
                  <a:pt x="1426339" y="162855"/>
                </a:lnTo>
                <a:lnTo>
                  <a:pt x="1505149" y="152391"/>
                </a:lnTo>
                <a:lnTo>
                  <a:pt x="1586741" y="139272"/>
                </a:lnTo>
                <a:lnTo>
                  <a:pt x="1669571" y="131749"/>
                </a:lnTo>
                <a:lnTo>
                  <a:pt x="1759301" y="125865"/>
                </a:lnTo>
                <a:lnTo>
                  <a:pt x="1910090" y="110812"/>
                </a:lnTo>
                <a:lnTo>
                  <a:pt x="2001194" y="105224"/>
                </a:lnTo>
                <a:lnTo>
                  <a:pt x="2081103" y="102297"/>
                </a:lnTo>
                <a:lnTo>
                  <a:pt x="2207086" y="95222"/>
                </a:lnTo>
                <a:lnTo>
                  <a:pt x="2290275" y="92561"/>
                </a:lnTo>
                <a:lnTo>
                  <a:pt x="2375274" y="88275"/>
                </a:lnTo>
                <a:lnTo>
                  <a:pt x="2453211" y="81643"/>
                </a:lnTo>
                <a:lnTo>
                  <a:pt x="2656289" y="68358"/>
                </a:lnTo>
                <a:lnTo>
                  <a:pt x="2717010" y="63353"/>
                </a:lnTo>
                <a:lnTo>
                  <a:pt x="2798023" y="54404"/>
                </a:lnTo>
                <a:lnTo>
                  <a:pt x="2962120" y="31725"/>
                </a:lnTo>
                <a:lnTo>
                  <a:pt x="3192311" y="7928"/>
                </a:lnTo>
                <a:lnTo>
                  <a:pt x="3286621" y="1566"/>
                </a:lnTo>
                <a:lnTo>
                  <a:pt x="332612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7"/>
          <p:cNvSpPr/>
          <p:nvPr/>
        </p:nvSpPr>
        <p:spPr>
          <a:xfrm>
            <a:off x="8389619" y="4377689"/>
            <a:ext cx="399974" cy="400051"/>
          </a:xfrm>
          <a:custGeom>
            <a:avLst/>
            <a:gdLst/>
            <a:ahLst/>
            <a:cxnLst/>
            <a:rect l="0" t="0" r="0" b="0"/>
            <a:pathLst>
              <a:path w="399974" h="400051">
                <a:moveTo>
                  <a:pt x="0" y="0"/>
                </a:moveTo>
                <a:lnTo>
                  <a:pt x="85497" y="0"/>
                </a:lnTo>
                <a:lnTo>
                  <a:pt x="97638" y="1270"/>
                </a:lnTo>
                <a:lnTo>
                  <a:pt x="112082" y="3387"/>
                </a:lnTo>
                <a:lnTo>
                  <a:pt x="128062" y="6069"/>
                </a:lnTo>
                <a:lnTo>
                  <a:pt x="142525" y="7856"/>
                </a:lnTo>
                <a:lnTo>
                  <a:pt x="155977" y="9047"/>
                </a:lnTo>
                <a:lnTo>
                  <a:pt x="168755" y="9842"/>
                </a:lnTo>
                <a:lnTo>
                  <a:pt x="183623" y="11641"/>
                </a:lnTo>
                <a:lnTo>
                  <a:pt x="199886" y="14111"/>
                </a:lnTo>
                <a:lnTo>
                  <a:pt x="237428" y="20242"/>
                </a:lnTo>
                <a:lnTo>
                  <a:pt x="283747" y="27200"/>
                </a:lnTo>
                <a:lnTo>
                  <a:pt x="304735" y="29564"/>
                </a:lnTo>
                <a:lnTo>
                  <a:pt x="323807" y="31139"/>
                </a:lnTo>
                <a:lnTo>
                  <a:pt x="341601" y="32190"/>
                </a:lnTo>
                <a:lnTo>
                  <a:pt x="354734" y="34160"/>
                </a:lnTo>
                <a:lnTo>
                  <a:pt x="364760" y="36744"/>
                </a:lnTo>
                <a:lnTo>
                  <a:pt x="372713" y="39736"/>
                </a:lnTo>
                <a:lnTo>
                  <a:pt x="384938" y="43061"/>
                </a:lnTo>
                <a:lnTo>
                  <a:pt x="389975" y="43947"/>
                </a:lnTo>
                <a:lnTo>
                  <a:pt x="393334" y="45808"/>
                </a:lnTo>
                <a:lnTo>
                  <a:pt x="395572" y="48319"/>
                </a:lnTo>
                <a:lnTo>
                  <a:pt x="397065" y="51263"/>
                </a:lnTo>
                <a:lnTo>
                  <a:pt x="398723" y="57920"/>
                </a:lnTo>
                <a:lnTo>
                  <a:pt x="399658" y="68808"/>
                </a:lnTo>
                <a:lnTo>
                  <a:pt x="399934" y="80078"/>
                </a:lnTo>
                <a:lnTo>
                  <a:pt x="399973" y="83865"/>
                </a:lnTo>
                <a:lnTo>
                  <a:pt x="398729" y="87660"/>
                </a:lnTo>
                <a:lnTo>
                  <a:pt x="393959" y="95264"/>
                </a:lnTo>
                <a:lnTo>
                  <a:pt x="387607" y="106263"/>
                </a:lnTo>
                <a:lnTo>
                  <a:pt x="380550" y="118348"/>
                </a:lnTo>
                <a:lnTo>
                  <a:pt x="373181" y="127953"/>
                </a:lnTo>
                <a:lnTo>
                  <a:pt x="366897" y="133562"/>
                </a:lnTo>
                <a:lnTo>
                  <a:pt x="358898" y="139842"/>
                </a:lnTo>
                <a:lnTo>
                  <a:pt x="349756" y="146568"/>
                </a:lnTo>
                <a:lnTo>
                  <a:pt x="341120" y="152322"/>
                </a:lnTo>
                <a:lnTo>
                  <a:pt x="332824" y="157428"/>
                </a:lnTo>
                <a:lnTo>
                  <a:pt x="324753" y="162102"/>
                </a:lnTo>
                <a:lnTo>
                  <a:pt x="316832" y="167759"/>
                </a:lnTo>
                <a:lnTo>
                  <a:pt x="309012" y="174069"/>
                </a:lnTo>
                <a:lnTo>
                  <a:pt x="301258" y="180816"/>
                </a:lnTo>
                <a:lnTo>
                  <a:pt x="292278" y="189124"/>
                </a:lnTo>
                <a:lnTo>
                  <a:pt x="272142" y="208515"/>
                </a:lnTo>
                <a:lnTo>
                  <a:pt x="258898" y="220291"/>
                </a:lnTo>
                <a:lnTo>
                  <a:pt x="213730" y="258594"/>
                </a:lnTo>
                <a:lnTo>
                  <a:pt x="202177" y="268916"/>
                </a:lnTo>
                <a:lnTo>
                  <a:pt x="191934" y="278338"/>
                </a:lnTo>
                <a:lnTo>
                  <a:pt x="181297" y="285889"/>
                </a:lnTo>
                <a:lnTo>
                  <a:pt x="170395" y="292193"/>
                </a:lnTo>
                <a:lnTo>
                  <a:pt x="159317" y="297665"/>
                </a:lnTo>
                <a:lnTo>
                  <a:pt x="149391" y="303853"/>
                </a:lnTo>
                <a:lnTo>
                  <a:pt x="140234" y="310519"/>
                </a:lnTo>
                <a:lnTo>
                  <a:pt x="131590" y="317503"/>
                </a:lnTo>
                <a:lnTo>
                  <a:pt x="95152" y="345535"/>
                </a:lnTo>
                <a:lnTo>
                  <a:pt x="79945" y="356087"/>
                </a:lnTo>
                <a:lnTo>
                  <a:pt x="63457" y="366931"/>
                </a:lnTo>
                <a:lnTo>
                  <a:pt x="11431" y="4000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8"/>
          <p:cNvSpPr/>
          <p:nvPr/>
        </p:nvSpPr>
        <p:spPr>
          <a:xfrm>
            <a:off x="8092440" y="3326269"/>
            <a:ext cx="714569" cy="422771"/>
          </a:xfrm>
          <a:custGeom>
            <a:avLst/>
            <a:gdLst/>
            <a:ahLst/>
            <a:cxnLst/>
            <a:rect l="0" t="0" r="0" b="0"/>
            <a:pathLst>
              <a:path w="714569" h="422771">
                <a:moveTo>
                  <a:pt x="0" y="11290"/>
                </a:moveTo>
                <a:lnTo>
                  <a:pt x="18202" y="5223"/>
                </a:lnTo>
                <a:lnTo>
                  <a:pt x="33913" y="2244"/>
                </a:lnTo>
                <a:lnTo>
                  <a:pt x="49363" y="920"/>
                </a:lnTo>
                <a:lnTo>
                  <a:pt x="64695" y="331"/>
                </a:lnTo>
                <a:lnTo>
                  <a:pt x="105810" y="0"/>
                </a:lnTo>
                <a:lnTo>
                  <a:pt x="120070" y="1224"/>
                </a:lnTo>
                <a:lnTo>
                  <a:pt x="133387" y="3309"/>
                </a:lnTo>
                <a:lnTo>
                  <a:pt x="146074" y="5970"/>
                </a:lnTo>
                <a:lnTo>
                  <a:pt x="167233" y="9013"/>
                </a:lnTo>
                <a:lnTo>
                  <a:pt x="224609" y="15782"/>
                </a:lnTo>
                <a:lnTo>
                  <a:pt x="250069" y="18095"/>
                </a:lnTo>
                <a:lnTo>
                  <a:pt x="272123" y="19636"/>
                </a:lnTo>
                <a:lnTo>
                  <a:pt x="291904" y="20665"/>
                </a:lnTo>
                <a:lnTo>
                  <a:pt x="320333" y="23890"/>
                </a:lnTo>
                <a:lnTo>
                  <a:pt x="392560" y="34247"/>
                </a:lnTo>
                <a:lnTo>
                  <a:pt x="422996" y="39295"/>
                </a:lnTo>
                <a:lnTo>
                  <a:pt x="448368" y="43930"/>
                </a:lnTo>
                <a:lnTo>
                  <a:pt x="470362" y="48290"/>
                </a:lnTo>
                <a:lnTo>
                  <a:pt x="518506" y="56521"/>
                </a:lnTo>
                <a:lnTo>
                  <a:pt x="543790" y="60494"/>
                </a:lnTo>
                <a:lnTo>
                  <a:pt x="563187" y="63143"/>
                </a:lnTo>
                <a:lnTo>
                  <a:pt x="578658" y="64909"/>
                </a:lnTo>
                <a:lnTo>
                  <a:pt x="591512" y="66086"/>
                </a:lnTo>
                <a:lnTo>
                  <a:pt x="606431" y="69411"/>
                </a:lnTo>
                <a:lnTo>
                  <a:pt x="622728" y="74167"/>
                </a:lnTo>
                <a:lnTo>
                  <a:pt x="639941" y="79878"/>
                </a:lnTo>
                <a:lnTo>
                  <a:pt x="653957" y="84956"/>
                </a:lnTo>
                <a:lnTo>
                  <a:pt x="665841" y="89611"/>
                </a:lnTo>
                <a:lnTo>
                  <a:pt x="684549" y="98169"/>
                </a:lnTo>
                <a:lnTo>
                  <a:pt x="697097" y="106207"/>
                </a:lnTo>
                <a:lnTo>
                  <a:pt x="700951" y="110128"/>
                </a:lnTo>
                <a:lnTo>
                  <a:pt x="703520" y="114012"/>
                </a:lnTo>
                <a:lnTo>
                  <a:pt x="707646" y="121715"/>
                </a:lnTo>
                <a:lnTo>
                  <a:pt x="713713" y="129371"/>
                </a:lnTo>
                <a:lnTo>
                  <a:pt x="714568" y="133191"/>
                </a:lnTo>
                <a:lnTo>
                  <a:pt x="713868" y="137007"/>
                </a:lnTo>
                <a:lnTo>
                  <a:pt x="710975" y="144635"/>
                </a:lnTo>
                <a:lnTo>
                  <a:pt x="709688" y="152258"/>
                </a:lnTo>
                <a:lnTo>
                  <a:pt x="706806" y="156069"/>
                </a:lnTo>
                <a:lnTo>
                  <a:pt x="691883" y="168770"/>
                </a:lnTo>
                <a:lnTo>
                  <a:pt x="683000" y="181188"/>
                </a:lnTo>
                <a:lnTo>
                  <a:pt x="676313" y="186785"/>
                </a:lnTo>
                <a:lnTo>
                  <a:pt x="658724" y="196392"/>
                </a:lnTo>
                <a:lnTo>
                  <a:pt x="609197" y="221075"/>
                </a:lnTo>
                <a:lnTo>
                  <a:pt x="592821" y="229887"/>
                </a:lnTo>
                <a:lnTo>
                  <a:pt x="578094" y="238302"/>
                </a:lnTo>
                <a:lnTo>
                  <a:pt x="564466" y="246451"/>
                </a:lnTo>
                <a:lnTo>
                  <a:pt x="550300" y="254424"/>
                </a:lnTo>
                <a:lnTo>
                  <a:pt x="521014" y="270057"/>
                </a:lnTo>
                <a:lnTo>
                  <a:pt x="475967" y="293137"/>
                </a:lnTo>
                <a:lnTo>
                  <a:pt x="405004" y="325363"/>
                </a:lnTo>
                <a:lnTo>
                  <a:pt x="171450" y="4227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9"/>
          <p:cNvSpPr/>
          <p:nvPr/>
        </p:nvSpPr>
        <p:spPr>
          <a:xfrm>
            <a:off x="4938145" y="3453448"/>
            <a:ext cx="376806" cy="489903"/>
          </a:xfrm>
          <a:custGeom>
            <a:avLst/>
            <a:gdLst/>
            <a:ahLst/>
            <a:cxnLst/>
            <a:rect l="0" t="0" r="0" b="0"/>
            <a:pathLst>
              <a:path w="376806" h="489903">
                <a:moveTo>
                  <a:pt x="308225" y="9841"/>
                </a:moveTo>
                <a:lnTo>
                  <a:pt x="308225" y="3774"/>
                </a:lnTo>
                <a:lnTo>
                  <a:pt x="306955" y="1986"/>
                </a:lnTo>
                <a:lnTo>
                  <a:pt x="304838" y="795"/>
                </a:lnTo>
                <a:lnTo>
                  <a:pt x="302157" y="0"/>
                </a:lnTo>
                <a:lnTo>
                  <a:pt x="300370" y="740"/>
                </a:lnTo>
                <a:lnTo>
                  <a:pt x="299178" y="2504"/>
                </a:lnTo>
                <a:lnTo>
                  <a:pt x="298383" y="4950"/>
                </a:lnTo>
                <a:lnTo>
                  <a:pt x="296584" y="6580"/>
                </a:lnTo>
                <a:lnTo>
                  <a:pt x="294114" y="7668"/>
                </a:lnTo>
                <a:lnTo>
                  <a:pt x="286713" y="10145"/>
                </a:lnTo>
                <a:lnTo>
                  <a:pt x="274957" y="15480"/>
                </a:lnTo>
                <a:lnTo>
                  <a:pt x="254059" y="25623"/>
                </a:lnTo>
                <a:lnTo>
                  <a:pt x="242664" y="32942"/>
                </a:lnTo>
                <a:lnTo>
                  <a:pt x="232096" y="41698"/>
                </a:lnTo>
                <a:lnTo>
                  <a:pt x="225723" y="47590"/>
                </a:lnTo>
                <a:lnTo>
                  <a:pt x="218933" y="54057"/>
                </a:lnTo>
                <a:lnTo>
                  <a:pt x="206787" y="62178"/>
                </a:lnTo>
                <a:lnTo>
                  <a:pt x="191069" y="71403"/>
                </a:lnTo>
                <a:lnTo>
                  <a:pt x="172971" y="81362"/>
                </a:lnTo>
                <a:lnTo>
                  <a:pt x="157095" y="90542"/>
                </a:lnTo>
                <a:lnTo>
                  <a:pt x="117819" y="114327"/>
                </a:lnTo>
                <a:lnTo>
                  <a:pt x="107628" y="120139"/>
                </a:lnTo>
                <a:lnTo>
                  <a:pt x="98293" y="125283"/>
                </a:lnTo>
                <a:lnTo>
                  <a:pt x="89530" y="131252"/>
                </a:lnTo>
                <a:lnTo>
                  <a:pt x="81149" y="137772"/>
                </a:lnTo>
                <a:lnTo>
                  <a:pt x="73020" y="144659"/>
                </a:lnTo>
                <a:lnTo>
                  <a:pt x="66332" y="150520"/>
                </a:lnTo>
                <a:lnTo>
                  <a:pt x="55513" y="160419"/>
                </a:lnTo>
                <a:lnTo>
                  <a:pt x="49580" y="164836"/>
                </a:lnTo>
                <a:lnTo>
                  <a:pt x="43085" y="169051"/>
                </a:lnTo>
                <a:lnTo>
                  <a:pt x="36215" y="173131"/>
                </a:lnTo>
                <a:lnTo>
                  <a:pt x="29095" y="179662"/>
                </a:lnTo>
                <a:lnTo>
                  <a:pt x="21808" y="187825"/>
                </a:lnTo>
                <a:lnTo>
                  <a:pt x="3999" y="210099"/>
                </a:lnTo>
                <a:lnTo>
                  <a:pt x="2537" y="213196"/>
                </a:lnTo>
                <a:lnTo>
                  <a:pt x="913" y="220025"/>
                </a:lnTo>
                <a:lnTo>
                  <a:pt x="192" y="230680"/>
                </a:lnTo>
                <a:lnTo>
                  <a:pt x="0" y="237077"/>
                </a:lnTo>
                <a:lnTo>
                  <a:pt x="1141" y="242612"/>
                </a:lnTo>
                <a:lnTo>
                  <a:pt x="7546" y="256469"/>
                </a:lnTo>
                <a:lnTo>
                  <a:pt x="9489" y="264657"/>
                </a:lnTo>
                <a:lnTo>
                  <a:pt x="13740" y="272529"/>
                </a:lnTo>
                <a:lnTo>
                  <a:pt x="16652" y="276407"/>
                </a:lnTo>
                <a:lnTo>
                  <a:pt x="19863" y="278992"/>
                </a:lnTo>
                <a:lnTo>
                  <a:pt x="23273" y="280715"/>
                </a:lnTo>
                <a:lnTo>
                  <a:pt x="31719" y="283900"/>
                </a:lnTo>
                <a:lnTo>
                  <a:pt x="37528" y="286527"/>
                </a:lnTo>
                <a:lnTo>
                  <a:pt x="43940" y="289549"/>
                </a:lnTo>
                <a:lnTo>
                  <a:pt x="54451" y="296292"/>
                </a:lnTo>
                <a:lnTo>
                  <a:pt x="59032" y="299869"/>
                </a:lnTo>
                <a:lnTo>
                  <a:pt x="67166" y="304793"/>
                </a:lnTo>
                <a:lnTo>
                  <a:pt x="77669" y="310616"/>
                </a:lnTo>
                <a:lnTo>
                  <a:pt x="89751" y="317038"/>
                </a:lnTo>
                <a:lnTo>
                  <a:pt x="100345" y="323859"/>
                </a:lnTo>
                <a:lnTo>
                  <a:pt x="109948" y="330946"/>
                </a:lnTo>
                <a:lnTo>
                  <a:pt x="118891" y="338212"/>
                </a:lnTo>
                <a:lnTo>
                  <a:pt x="131202" y="346865"/>
                </a:lnTo>
                <a:lnTo>
                  <a:pt x="145760" y="356444"/>
                </a:lnTo>
                <a:lnTo>
                  <a:pt x="161815" y="366640"/>
                </a:lnTo>
                <a:lnTo>
                  <a:pt x="175058" y="374707"/>
                </a:lnTo>
                <a:lnTo>
                  <a:pt x="186427" y="381355"/>
                </a:lnTo>
                <a:lnTo>
                  <a:pt x="196546" y="387057"/>
                </a:lnTo>
                <a:lnTo>
                  <a:pt x="296418" y="445880"/>
                </a:lnTo>
                <a:lnTo>
                  <a:pt x="376805" y="48990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0"/>
          <p:cNvSpPr/>
          <p:nvPr/>
        </p:nvSpPr>
        <p:spPr>
          <a:xfrm>
            <a:off x="5109906" y="4846459"/>
            <a:ext cx="365065" cy="468492"/>
          </a:xfrm>
          <a:custGeom>
            <a:avLst/>
            <a:gdLst/>
            <a:ahLst/>
            <a:cxnLst/>
            <a:rect l="0" t="0" r="0" b="0"/>
            <a:pathLst>
              <a:path w="365065" h="468492">
                <a:moveTo>
                  <a:pt x="365064" y="11291"/>
                </a:moveTo>
                <a:lnTo>
                  <a:pt x="358996" y="5223"/>
                </a:lnTo>
                <a:lnTo>
                  <a:pt x="355939" y="3435"/>
                </a:lnTo>
                <a:lnTo>
                  <a:pt x="349155" y="1449"/>
                </a:lnTo>
                <a:lnTo>
                  <a:pt x="338195" y="331"/>
                </a:lnTo>
                <a:lnTo>
                  <a:pt x="332973" y="0"/>
                </a:lnTo>
                <a:lnTo>
                  <a:pt x="328364" y="3309"/>
                </a:lnTo>
                <a:lnTo>
                  <a:pt x="318630" y="12313"/>
                </a:lnTo>
                <a:lnTo>
                  <a:pt x="310136" y="19365"/>
                </a:lnTo>
                <a:lnTo>
                  <a:pt x="304315" y="23023"/>
                </a:lnTo>
                <a:lnTo>
                  <a:pt x="297895" y="26733"/>
                </a:lnTo>
                <a:lnTo>
                  <a:pt x="289804" y="33015"/>
                </a:lnTo>
                <a:lnTo>
                  <a:pt x="280601" y="41013"/>
                </a:lnTo>
                <a:lnTo>
                  <a:pt x="270655" y="50156"/>
                </a:lnTo>
                <a:lnTo>
                  <a:pt x="220251" y="99430"/>
                </a:lnTo>
                <a:lnTo>
                  <a:pt x="202482" y="118310"/>
                </a:lnTo>
                <a:lnTo>
                  <a:pt x="185556" y="137247"/>
                </a:lnTo>
                <a:lnTo>
                  <a:pt x="153202" y="175221"/>
                </a:lnTo>
                <a:lnTo>
                  <a:pt x="121890" y="213265"/>
                </a:lnTo>
                <a:lnTo>
                  <a:pt x="105158" y="234840"/>
                </a:lnTo>
                <a:lnTo>
                  <a:pt x="69633" y="282519"/>
                </a:lnTo>
                <a:lnTo>
                  <a:pt x="53810" y="305140"/>
                </a:lnTo>
                <a:lnTo>
                  <a:pt x="39451" y="326570"/>
                </a:lnTo>
                <a:lnTo>
                  <a:pt x="26068" y="347207"/>
                </a:lnTo>
                <a:lnTo>
                  <a:pt x="17147" y="362235"/>
                </a:lnTo>
                <a:lnTo>
                  <a:pt x="11199" y="373523"/>
                </a:lnTo>
                <a:lnTo>
                  <a:pt x="7234" y="382319"/>
                </a:lnTo>
                <a:lnTo>
                  <a:pt x="2828" y="395479"/>
                </a:lnTo>
                <a:lnTo>
                  <a:pt x="0" y="408207"/>
                </a:lnTo>
                <a:lnTo>
                  <a:pt x="1038" y="410522"/>
                </a:lnTo>
                <a:lnTo>
                  <a:pt x="5578" y="416480"/>
                </a:lnTo>
                <a:lnTo>
                  <a:pt x="8566" y="418577"/>
                </a:lnTo>
                <a:lnTo>
                  <a:pt x="15274" y="420907"/>
                </a:lnTo>
                <a:lnTo>
                  <a:pt x="25875" y="425329"/>
                </a:lnTo>
                <a:lnTo>
                  <a:pt x="32258" y="428286"/>
                </a:lnTo>
                <a:lnTo>
                  <a:pt x="40323" y="428987"/>
                </a:lnTo>
                <a:lnTo>
                  <a:pt x="49510" y="428185"/>
                </a:lnTo>
                <a:lnTo>
                  <a:pt x="59444" y="426380"/>
                </a:lnTo>
                <a:lnTo>
                  <a:pt x="71147" y="425177"/>
                </a:lnTo>
                <a:lnTo>
                  <a:pt x="84030" y="424375"/>
                </a:lnTo>
                <a:lnTo>
                  <a:pt x="97697" y="423840"/>
                </a:lnTo>
                <a:lnTo>
                  <a:pt x="147273" y="423087"/>
                </a:lnTo>
                <a:lnTo>
                  <a:pt x="161450" y="424252"/>
                </a:lnTo>
                <a:lnTo>
                  <a:pt x="173441" y="426298"/>
                </a:lnTo>
                <a:lnTo>
                  <a:pt x="223072" y="438707"/>
                </a:lnTo>
                <a:lnTo>
                  <a:pt x="233573" y="441015"/>
                </a:lnTo>
                <a:lnTo>
                  <a:pt x="241843" y="442553"/>
                </a:lnTo>
                <a:lnTo>
                  <a:pt x="248626" y="443579"/>
                </a:lnTo>
                <a:lnTo>
                  <a:pt x="256959" y="446803"/>
                </a:lnTo>
                <a:lnTo>
                  <a:pt x="266324" y="451492"/>
                </a:lnTo>
                <a:lnTo>
                  <a:pt x="276378" y="457158"/>
                </a:lnTo>
                <a:lnTo>
                  <a:pt x="284349" y="460936"/>
                </a:lnTo>
                <a:lnTo>
                  <a:pt x="290934" y="463454"/>
                </a:lnTo>
                <a:lnTo>
                  <a:pt x="307914" y="4684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71"/>
          <p:cNvSpPr/>
          <p:nvPr/>
        </p:nvSpPr>
        <p:spPr>
          <a:xfrm>
            <a:off x="5566648" y="3406139"/>
            <a:ext cx="376953" cy="320041"/>
          </a:xfrm>
          <a:custGeom>
            <a:avLst/>
            <a:gdLst/>
            <a:ahLst/>
            <a:cxnLst/>
            <a:rect l="0" t="0" r="0" b="0"/>
            <a:pathLst>
              <a:path w="376953" h="320041">
                <a:moveTo>
                  <a:pt x="216931" y="0"/>
                </a:moveTo>
                <a:lnTo>
                  <a:pt x="226773" y="19683"/>
                </a:lnTo>
                <a:lnTo>
                  <a:pt x="224269" y="28221"/>
                </a:lnTo>
                <a:lnTo>
                  <a:pt x="221823" y="34054"/>
                </a:lnTo>
                <a:lnTo>
                  <a:pt x="218922" y="37943"/>
                </a:lnTo>
                <a:lnTo>
                  <a:pt x="215719" y="40536"/>
                </a:lnTo>
                <a:lnTo>
                  <a:pt x="208773" y="44686"/>
                </a:lnTo>
                <a:lnTo>
                  <a:pt x="201452" y="50764"/>
                </a:lnTo>
                <a:lnTo>
                  <a:pt x="190578" y="57699"/>
                </a:lnTo>
                <a:lnTo>
                  <a:pt x="184123" y="61326"/>
                </a:lnTo>
                <a:lnTo>
                  <a:pt x="176009" y="67554"/>
                </a:lnTo>
                <a:lnTo>
                  <a:pt x="166790" y="75516"/>
                </a:lnTo>
                <a:lnTo>
                  <a:pt x="140037" y="99603"/>
                </a:lnTo>
                <a:lnTo>
                  <a:pt x="75473" y="156795"/>
                </a:lnTo>
                <a:lnTo>
                  <a:pt x="47805" y="182293"/>
                </a:lnTo>
                <a:lnTo>
                  <a:pt x="24016" y="204861"/>
                </a:lnTo>
                <a:lnTo>
                  <a:pt x="8924" y="219591"/>
                </a:lnTo>
                <a:lnTo>
                  <a:pt x="5869" y="225134"/>
                </a:lnTo>
                <a:lnTo>
                  <a:pt x="3834" y="231369"/>
                </a:lnTo>
                <a:lnTo>
                  <a:pt x="2476" y="238067"/>
                </a:lnTo>
                <a:lnTo>
                  <a:pt x="1571" y="243801"/>
                </a:lnTo>
                <a:lnTo>
                  <a:pt x="566" y="253560"/>
                </a:lnTo>
                <a:lnTo>
                  <a:pt x="119" y="262130"/>
                </a:lnTo>
                <a:lnTo>
                  <a:pt x="0" y="266194"/>
                </a:lnTo>
                <a:lnTo>
                  <a:pt x="1191" y="268902"/>
                </a:lnTo>
                <a:lnTo>
                  <a:pt x="3254" y="270709"/>
                </a:lnTo>
                <a:lnTo>
                  <a:pt x="5900" y="271912"/>
                </a:lnTo>
                <a:lnTo>
                  <a:pt x="7664" y="273985"/>
                </a:lnTo>
                <a:lnTo>
                  <a:pt x="8840" y="276637"/>
                </a:lnTo>
                <a:lnTo>
                  <a:pt x="9624" y="279675"/>
                </a:lnTo>
                <a:lnTo>
                  <a:pt x="11416" y="281700"/>
                </a:lnTo>
                <a:lnTo>
                  <a:pt x="13881" y="283050"/>
                </a:lnTo>
                <a:lnTo>
                  <a:pt x="21277" y="285820"/>
                </a:lnTo>
                <a:lnTo>
                  <a:pt x="33031" y="291285"/>
                </a:lnTo>
                <a:lnTo>
                  <a:pt x="40991" y="293250"/>
                </a:lnTo>
                <a:lnTo>
                  <a:pt x="50108" y="294560"/>
                </a:lnTo>
                <a:lnTo>
                  <a:pt x="59996" y="295433"/>
                </a:lnTo>
                <a:lnTo>
                  <a:pt x="118396" y="296404"/>
                </a:lnTo>
                <a:lnTo>
                  <a:pt x="240083" y="297027"/>
                </a:lnTo>
                <a:lnTo>
                  <a:pt x="261576" y="299618"/>
                </a:lnTo>
                <a:lnTo>
                  <a:pt x="282255" y="303886"/>
                </a:lnTo>
                <a:lnTo>
                  <a:pt x="376952" y="3200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72"/>
          <p:cNvSpPr/>
          <p:nvPr/>
        </p:nvSpPr>
        <p:spPr>
          <a:xfrm>
            <a:off x="5659651" y="4629150"/>
            <a:ext cx="352529" cy="422910"/>
          </a:xfrm>
          <a:custGeom>
            <a:avLst/>
            <a:gdLst/>
            <a:ahLst/>
            <a:cxnLst/>
            <a:rect l="0" t="0" r="0" b="0"/>
            <a:pathLst>
              <a:path w="352529" h="422910">
                <a:moveTo>
                  <a:pt x="238228" y="0"/>
                </a:moveTo>
                <a:lnTo>
                  <a:pt x="238228" y="6067"/>
                </a:lnTo>
                <a:lnTo>
                  <a:pt x="236959" y="9125"/>
                </a:lnTo>
                <a:lnTo>
                  <a:pt x="229103" y="19495"/>
                </a:lnTo>
                <a:lnTo>
                  <a:pt x="218732" y="30612"/>
                </a:lnTo>
                <a:lnTo>
                  <a:pt x="211361" y="38158"/>
                </a:lnTo>
                <a:lnTo>
                  <a:pt x="206347" y="44488"/>
                </a:lnTo>
                <a:lnTo>
                  <a:pt x="200464" y="52519"/>
                </a:lnTo>
                <a:lnTo>
                  <a:pt x="194002" y="61683"/>
                </a:lnTo>
                <a:lnTo>
                  <a:pt x="185884" y="71601"/>
                </a:lnTo>
                <a:lnTo>
                  <a:pt x="176662" y="82024"/>
                </a:lnTo>
                <a:lnTo>
                  <a:pt x="166704" y="92783"/>
                </a:lnTo>
                <a:lnTo>
                  <a:pt x="157526" y="101225"/>
                </a:lnTo>
                <a:lnTo>
                  <a:pt x="148867" y="108123"/>
                </a:lnTo>
                <a:lnTo>
                  <a:pt x="140554" y="113992"/>
                </a:lnTo>
                <a:lnTo>
                  <a:pt x="131202" y="121715"/>
                </a:lnTo>
                <a:lnTo>
                  <a:pt x="121158" y="130673"/>
                </a:lnTo>
                <a:lnTo>
                  <a:pt x="110651" y="140455"/>
                </a:lnTo>
                <a:lnTo>
                  <a:pt x="101107" y="148247"/>
                </a:lnTo>
                <a:lnTo>
                  <a:pt x="92204" y="154711"/>
                </a:lnTo>
                <a:lnTo>
                  <a:pt x="83729" y="160290"/>
                </a:lnTo>
                <a:lnTo>
                  <a:pt x="76809" y="165280"/>
                </a:lnTo>
                <a:lnTo>
                  <a:pt x="70925" y="169877"/>
                </a:lnTo>
                <a:lnTo>
                  <a:pt x="65733" y="174211"/>
                </a:lnTo>
                <a:lnTo>
                  <a:pt x="59731" y="180910"/>
                </a:lnTo>
                <a:lnTo>
                  <a:pt x="53191" y="189187"/>
                </a:lnTo>
                <a:lnTo>
                  <a:pt x="46290" y="198515"/>
                </a:lnTo>
                <a:lnTo>
                  <a:pt x="40420" y="206003"/>
                </a:lnTo>
                <a:lnTo>
                  <a:pt x="30510" y="217710"/>
                </a:lnTo>
                <a:lnTo>
                  <a:pt x="21873" y="227146"/>
                </a:lnTo>
                <a:lnTo>
                  <a:pt x="17791" y="231440"/>
                </a:lnTo>
                <a:lnTo>
                  <a:pt x="15070" y="235573"/>
                </a:lnTo>
                <a:lnTo>
                  <a:pt x="4277" y="261252"/>
                </a:lnTo>
                <a:lnTo>
                  <a:pt x="900" y="271898"/>
                </a:lnTo>
                <a:lnTo>
                  <a:pt x="0" y="276516"/>
                </a:lnTo>
                <a:lnTo>
                  <a:pt x="670" y="280863"/>
                </a:lnTo>
                <a:lnTo>
                  <a:pt x="4800" y="289081"/>
                </a:lnTo>
                <a:lnTo>
                  <a:pt x="7679" y="291781"/>
                </a:lnTo>
                <a:lnTo>
                  <a:pt x="10869" y="293580"/>
                </a:lnTo>
                <a:lnTo>
                  <a:pt x="14266" y="294780"/>
                </a:lnTo>
                <a:lnTo>
                  <a:pt x="21426" y="299500"/>
                </a:lnTo>
                <a:lnTo>
                  <a:pt x="25114" y="302536"/>
                </a:lnTo>
                <a:lnTo>
                  <a:pt x="28842" y="304561"/>
                </a:lnTo>
                <a:lnTo>
                  <a:pt x="36371" y="306810"/>
                </a:lnTo>
                <a:lnTo>
                  <a:pt x="43951" y="311196"/>
                </a:lnTo>
                <a:lnTo>
                  <a:pt x="47750" y="314144"/>
                </a:lnTo>
                <a:lnTo>
                  <a:pt x="52823" y="316109"/>
                </a:lnTo>
                <a:lnTo>
                  <a:pt x="58745" y="317419"/>
                </a:lnTo>
                <a:lnTo>
                  <a:pt x="65233" y="318293"/>
                </a:lnTo>
                <a:lnTo>
                  <a:pt x="77178" y="321415"/>
                </a:lnTo>
                <a:lnTo>
                  <a:pt x="92761" y="326037"/>
                </a:lnTo>
                <a:lnTo>
                  <a:pt x="110770" y="331658"/>
                </a:lnTo>
                <a:lnTo>
                  <a:pt x="125316" y="335405"/>
                </a:lnTo>
                <a:lnTo>
                  <a:pt x="137554" y="337903"/>
                </a:lnTo>
                <a:lnTo>
                  <a:pt x="148252" y="339569"/>
                </a:lnTo>
                <a:lnTo>
                  <a:pt x="160464" y="341949"/>
                </a:lnTo>
                <a:lnTo>
                  <a:pt x="187580" y="347980"/>
                </a:lnTo>
                <a:lnTo>
                  <a:pt x="199383" y="351366"/>
                </a:lnTo>
                <a:lnTo>
                  <a:pt x="209792" y="354894"/>
                </a:lnTo>
                <a:lnTo>
                  <a:pt x="219270" y="358516"/>
                </a:lnTo>
                <a:lnTo>
                  <a:pt x="230670" y="362200"/>
                </a:lnTo>
                <a:lnTo>
                  <a:pt x="243349" y="365927"/>
                </a:lnTo>
                <a:lnTo>
                  <a:pt x="256882" y="369681"/>
                </a:lnTo>
                <a:lnTo>
                  <a:pt x="272255" y="375994"/>
                </a:lnTo>
                <a:lnTo>
                  <a:pt x="288853" y="384012"/>
                </a:lnTo>
                <a:lnTo>
                  <a:pt x="306268" y="393168"/>
                </a:lnTo>
                <a:lnTo>
                  <a:pt x="319148" y="400542"/>
                </a:lnTo>
                <a:lnTo>
                  <a:pt x="329005" y="406728"/>
                </a:lnTo>
                <a:lnTo>
                  <a:pt x="352528" y="42290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73"/>
          <p:cNvSpPr/>
          <p:nvPr/>
        </p:nvSpPr>
        <p:spPr>
          <a:xfrm>
            <a:off x="6092189" y="2480309"/>
            <a:ext cx="1885952" cy="3543301"/>
          </a:xfrm>
          <a:custGeom>
            <a:avLst/>
            <a:gdLst/>
            <a:ahLst/>
            <a:cxnLst/>
            <a:rect l="0" t="0" r="0" b="0"/>
            <a:pathLst>
              <a:path w="1885952" h="3543301">
                <a:moveTo>
                  <a:pt x="0" y="3543300"/>
                </a:moveTo>
                <a:lnTo>
                  <a:pt x="7856" y="3526320"/>
                </a:lnTo>
                <a:lnTo>
                  <a:pt x="10371" y="3513433"/>
                </a:lnTo>
                <a:lnTo>
                  <a:pt x="10960" y="3505473"/>
                </a:lnTo>
                <a:lnTo>
                  <a:pt x="12387" y="3501572"/>
                </a:lnTo>
                <a:lnTo>
                  <a:pt x="19193" y="3490014"/>
                </a:lnTo>
                <a:lnTo>
                  <a:pt x="23044" y="3478546"/>
                </a:lnTo>
                <a:lnTo>
                  <a:pt x="28445" y="3470918"/>
                </a:lnTo>
                <a:lnTo>
                  <a:pt x="30393" y="3465835"/>
                </a:lnTo>
                <a:lnTo>
                  <a:pt x="34406" y="3447817"/>
                </a:lnTo>
                <a:lnTo>
                  <a:pt x="43074" y="3430060"/>
                </a:lnTo>
                <a:lnTo>
                  <a:pt x="72035" y="3341277"/>
                </a:lnTo>
                <a:lnTo>
                  <a:pt x="174003" y="2960615"/>
                </a:lnTo>
                <a:lnTo>
                  <a:pt x="208472" y="2861806"/>
                </a:lnTo>
                <a:lnTo>
                  <a:pt x="254877" y="2728266"/>
                </a:lnTo>
                <a:lnTo>
                  <a:pt x="284194" y="2631951"/>
                </a:lnTo>
                <a:lnTo>
                  <a:pt x="312818" y="2538204"/>
                </a:lnTo>
                <a:lnTo>
                  <a:pt x="344147" y="2448922"/>
                </a:lnTo>
                <a:lnTo>
                  <a:pt x="399262" y="2320111"/>
                </a:lnTo>
                <a:lnTo>
                  <a:pt x="490350" y="2081520"/>
                </a:lnTo>
                <a:lnTo>
                  <a:pt x="541811" y="1959983"/>
                </a:lnTo>
                <a:lnTo>
                  <a:pt x="655571" y="1700102"/>
                </a:lnTo>
                <a:lnTo>
                  <a:pt x="706655" y="1589991"/>
                </a:lnTo>
                <a:lnTo>
                  <a:pt x="850871" y="1304165"/>
                </a:lnTo>
                <a:lnTo>
                  <a:pt x="900982" y="1214206"/>
                </a:lnTo>
                <a:lnTo>
                  <a:pt x="959237" y="1113687"/>
                </a:lnTo>
                <a:lnTo>
                  <a:pt x="1006294" y="1035146"/>
                </a:lnTo>
                <a:lnTo>
                  <a:pt x="1068725" y="938440"/>
                </a:lnTo>
                <a:lnTo>
                  <a:pt x="1110220" y="873805"/>
                </a:lnTo>
                <a:lnTo>
                  <a:pt x="1140061" y="832522"/>
                </a:lnTo>
                <a:lnTo>
                  <a:pt x="1191109" y="754135"/>
                </a:lnTo>
                <a:lnTo>
                  <a:pt x="1243708" y="673428"/>
                </a:lnTo>
                <a:lnTo>
                  <a:pt x="1301466" y="605901"/>
                </a:lnTo>
                <a:lnTo>
                  <a:pt x="1359935" y="526961"/>
                </a:lnTo>
                <a:lnTo>
                  <a:pt x="1403821" y="470133"/>
                </a:lnTo>
                <a:lnTo>
                  <a:pt x="1471188" y="384209"/>
                </a:lnTo>
                <a:lnTo>
                  <a:pt x="1517038" y="330780"/>
                </a:lnTo>
                <a:lnTo>
                  <a:pt x="1567896" y="275707"/>
                </a:lnTo>
                <a:lnTo>
                  <a:pt x="1621402" y="221597"/>
                </a:lnTo>
                <a:lnTo>
                  <a:pt x="1738287" y="111983"/>
                </a:lnTo>
                <a:lnTo>
                  <a:pt x="1788737" y="68401"/>
                </a:lnTo>
                <a:lnTo>
                  <a:pt x="1800834" y="54531"/>
                </a:lnTo>
                <a:lnTo>
                  <a:pt x="1821925" y="39582"/>
                </a:lnTo>
                <a:lnTo>
                  <a:pt x="1860193" y="13746"/>
                </a:lnTo>
                <a:lnTo>
                  <a:pt x="1862429" y="12974"/>
                </a:lnTo>
                <a:lnTo>
                  <a:pt x="1872677" y="11634"/>
                </a:lnTo>
                <a:lnTo>
                  <a:pt x="1885951"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74"/>
          <p:cNvSpPr/>
          <p:nvPr/>
        </p:nvSpPr>
        <p:spPr>
          <a:xfrm>
            <a:off x="7749540" y="2338089"/>
            <a:ext cx="478257" cy="416541"/>
          </a:xfrm>
          <a:custGeom>
            <a:avLst/>
            <a:gdLst/>
            <a:ahLst/>
            <a:cxnLst/>
            <a:rect l="0" t="0" r="0" b="0"/>
            <a:pathLst>
              <a:path w="478257" h="416541">
                <a:moveTo>
                  <a:pt x="0" y="119361"/>
                </a:moveTo>
                <a:lnTo>
                  <a:pt x="15908" y="103452"/>
                </a:lnTo>
                <a:lnTo>
                  <a:pt x="19495" y="101134"/>
                </a:lnTo>
                <a:lnTo>
                  <a:pt x="30612" y="96604"/>
                </a:lnTo>
                <a:lnTo>
                  <a:pt x="41949" y="89052"/>
                </a:lnTo>
                <a:lnTo>
                  <a:pt x="53351" y="84980"/>
                </a:lnTo>
                <a:lnTo>
                  <a:pt x="67313" y="76295"/>
                </a:lnTo>
                <a:lnTo>
                  <a:pt x="75356" y="72870"/>
                </a:lnTo>
                <a:lnTo>
                  <a:pt x="84526" y="69317"/>
                </a:lnTo>
                <a:lnTo>
                  <a:pt x="93181" y="66948"/>
                </a:lnTo>
                <a:lnTo>
                  <a:pt x="101491" y="65369"/>
                </a:lnTo>
                <a:lnTo>
                  <a:pt x="109570" y="64316"/>
                </a:lnTo>
                <a:lnTo>
                  <a:pt x="122577" y="61074"/>
                </a:lnTo>
                <a:lnTo>
                  <a:pt x="138867" y="56373"/>
                </a:lnTo>
                <a:lnTo>
                  <a:pt x="157348" y="50699"/>
                </a:lnTo>
                <a:lnTo>
                  <a:pt x="170939" y="45646"/>
                </a:lnTo>
                <a:lnTo>
                  <a:pt x="181268" y="41008"/>
                </a:lnTo>
                <a:lnTo>
                  <a:pt x="189426" y="36645"/>
                </a:lnTo>
                <a:lnTo>
                  <a:pt x="199943" y="32467"/>
                </a:lnTo>
                <a:lnTo>
                  <a:pt x="212036" y="28411"/>
                </a:lnTo>
                <a:lnTo>
                  <a:pt x="225177" y="24438"/>
                </a:lnTo>
                <a:lnTo>
                  <a:pt x="240287" y="20519"/>
                </a:lnTo>
                <a:lnTo>
                  <a:pt x="274011" y="12777"/>
                </a:lnTo>
                <a:lnTo>
                  <a:pt x="295704" y="8935"/>
                </a:lnTo>
                <a:lnTo>
                  <a:pt x="346900" y="1279"/>
                </a:lnTo>
                <a:lnTo>
                  <a:pt x="368427" y="0"/>
                </a:lnTo>
                <a:lnTo>
                  <a:pt x="386588" y="417"/>
                </a:lnTo>
                <a:lnTo>
                  <a:pt x="414387" y="2996"/>
                </a:lnTo>
                <a:lnTo>
                  <a:pt x="430975" y="4143"/>
                </a:lnTo>
                <a:lnTo>
                  <a:pt x="442580" y="4653"/>
                </a:lnTo>
                <a:lnTo>
                  <a:pt x="447454" y="4789"/>
                </a:lnTo>
                <a:lnTo>
                  <a:pt x="451972" y="6149"/>
                </a:lnTo>
                <a:lnTo>
                  <a:pt x="460380" y="11048"/>
                </a:lnTo>
                <a:lnTo>
                  <a:pt x="463130" y="14132"/>
                </a:lnTo>
                <a:lnTo>
                  <a:pt x="464964" y="17458"/>
                </a:lnTo>
                <a:lnTo>
                  <a:pt x="466186" y="20946"/>
                </a:lnTo>
                <a:lnTo>
                  <a:pt x="470930" y="28207"/>
                </a:lnTo>
                <a:lnTo>
                  <a:pt x="473973" y="31922"/>
                </a:lnTo>
                <a:lnTo>
                  <a:pt x="476002" y="35668"/>
                </a:lnTo>
                <a:lnTo>
                  <a:pt x="478256" y="43217"/>
                </a:lnTo>
                <a:lnTo>
                  <a:pt x="477587" y="47008"/>
                </a:lnTo>
                <a:lnTo>
                  <a:pt x="471848" y="58412"/>
                </a:lnTo>
                <a:lnTo>
                  <a:pt x="470059" y="66025"/>
                </a:lnTo>
                <a:lnTo>
                  <a:pt x="467043" y="72374"/>
                </a:lnTo>
                <a:lnTo>
                  <a:pt x="462492" y="80416"/>
                </a:lnTo>
                <a:lnTo>
                  <a:pt x="456918" y="89588"/>
                </a:lnTo>
                <a:lnTo>
                  <a:pt x="451932" y="96972"/>
                </a:lnTo>
                <a:lnTo>
                  <a:pt x="443004" y="108563"/>
                </a:lnTo>
                <a:lnTo>
                  <a:pt x="436306" y="118512"/>
                </a:lnTo>
                <a:lnTo>
                  <a:pt x="418704" y="146500"/>
                </a:lnTo>
                <a:lnTo>
                  <a:pt x="391407" y="186879"/>
                </a:lnTo>
                <a:lnTo>
                  <a:pt x="375237" y="210093"/>
                </a:lnTo>
                <a:lnTo>
                  <a:pt x="363188" y="226839"/>
                </a:lnTo>
                <a:lnTo>
                  <a:pt x="353886" y="239273"/>
                </a:lnTo>
                <a:lnTo>
                  <a:pt x="346413" y="248832"/>
                </a:lnTo>
                <a:lnTo>
                  <a:pt x="340162" y="257745"/>
                </a:lnTo>
                <a:lnTo>
                  <a:pt x="334724" y="266227"/>
                </a:lnTo>
                <a:lnTo>
                  <a:pt x="329829" y="274421"/>
                </a:lnTo>
                <a:lnTo>
                  <a:pt x="322756" y="284965"/>
                </a:lnTo>
                <a:lnTo>
                  <a:pt x="304737" y="310226"/>
                </a:lnTo>
                <a:lnTo>
                  <a:pt x="273172" y="353008"/>
                </a:lnTo>
                <a:lnTo>
                  <a:pt x="265935" y="364025"/>
                </a:lnTo>
                <a:lnTo>
                  <a:pt x="261110" y="372640"/>
                </a:lnTo>
                <a:lnTo>
                  <a:pt x="253366" y="389524"/>
                </a:lnTo>
                <a:lnTo>
                  <a:pt x="242711" y="401985"/>
                </a:lnTo>
                <a:lnTo>
                  <a:pt x="228600" y="41654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75"/>
          <p:cNvSpPr/>
          <p:nvPr/>
        </p:nvSpPr>
        <p:spPr>
          <a:xfrm>
            <a:off x="5944071" y="5715000"/>
            <a:ext cx="365289" cy="502846"/>
          </a:xfrm>
          <a:custGeom>
            <a:avLst/>
            <a:gdLst/>
            <a:ahLst/>
            <a:cxnLst/>
            <a:rect l="0" t="0" r="0" b="0"/>
            <a:pathLst>
              <a:path w="365289" h="502846">
                <a:moveTo>
                  <a:pt x="22388" y="0"/>
                </a:moveTo>
                <a:lnTo>
                  <a:pt x="16321" y="18203"/>
                </a:lnTo>
                <a:lnTo>
                  <a:pt x="13342" y="33913"/>
                </a:lnTo>
                <a:lnTo>
                  <a:pt x="12018" y="48092"/>
                </a:lnTo>
                <a:lnTo>
                  <a:pt x="11429" y="58627"/>
                </a:lnTo>
                <a:lnTo>
                  <a:pt x="11168" y="74316"/>
                </a:lnTo>
                <a:lnTo>
                  <a:pt x="11000" y="109365"/>
                </a:lnTo>
                <a:lnTo>
                  <a:pt x="9716" y="127520"/>
                </a:lnTo>
                <a:lnTo>
                  <a:pt x="4903" y="181559"/>
                </a:lnTo>
                <a:lnTo>
                  <a:pt x="3112" y="218829"/>
                </a:lnTo>
                <a:lnTo>
                  <a:pt x="237" y="365758"/>
                </a:lnTo>
                <a:lnTo>
                  <a:pt x="0" y="384809"/>
                </a:lnTo>
                <a:lnTo>
                  <a:pt x="1113" y="401319"/>
                </a:lnTo>
                <a:lnTo>
                  <a:pt x="3125" y="416136"/>
                </a:lnTo>
                <a:lnTo>
                  <a:pt x="5736" y="429824"/>
                </a:lnTo>
                <a:lnTo>
                  <a:pt x="7476" y="440219"/>
                </a:lnTo>
                <a:lnTo>
                  <a:pt x="9411" y="455156"/>
                </a:lnTo>
                <a:lnTo>
                  <a:pt x="13657" y="469415"/>
                </a:lnTo>
                <a:lnTo>
                  <a:pt x="19778" y="482948"/>
                </a:lnTo>
                <a:lnTo>
                  <a:pt x="30669" y="498598"/>
                </a:lnTo>
                <a:lnTo>
                  <a:pt x="31719" y="500039"/>
                </a:lnTo>
                <a:lnTo>
                  <a:pt x="34959" y="500999"/>
                </a:lnTo>
                <a:lnTo>
                  <a:pt x="45332" y="502065"/>
                </a:lnTo>
                <a:lnTo>
                  <a:pt x="55022" y="502540"/>
                </a:lnTo>
                <a:lnTo>
                  <a:pt x="63563" y="502751"/>
                </a:lnTo>
                <a:lnTo>
                  <a:pt x="71592" y="502845"/>
                </a:lnTo>
                <a:lnTo>
                  <a:pt x="75510" y="501600"/>
                </a:lnTo>
                <a:lnTo>
                  <a:pt x="83252" y="496830"/>
                </a:lnTo>
                <a:lnTo>
                  <a:pt x="90925" y="493863"/>
                </a:lnTo>
                <a:lnTo>
                  <a:pt x="94750" y="493072"/>
                </a:lnTo>
                <a:lnTo>
                  <a:pt x="105772" y="485419"/>
                </a:lnTo>
                <a:lnTo>
                  <a:pt x="112268" y="479823"/>
                </a:lnTo>
                <a:lnTo>
                  <a:pt x="122872" y="473604"/>
                </a:lnTo>
                <a:lnTo>
                  <a:pt x="127478" y="471946"/>
                </a:lnTo>
                <a:lnTo>
                  <a:pt x="135981" y="466716"/>
                </a:lnTo>
                <a:lnTo>
                  <a:pt x="143994" y="460159"/>
                </a:lnTo>
                <a:lnTo>
                  <a:pt x="151789" y="453011"/>
                </a:lnTo>
                <a:lnTo>
                  <a:pt x="162873" y="445601"/>
                </a:lnTo>
                <a:lnTo>
                  <a:pt x="169385" y="441847"/>
                </a:lnTo>
                <a:lnTo>
                  <a:pt x="180007" y="434290"/>
                </a:lnTo>
                <a:lnTo>
                  <a:pt x="184617" y="430496"/>
                </a:lnTo>
                <a:lnTo>
                  <a:pt x="210061" y="405961"/>
                </a:lnTo>
                <a:lnTo>
                  <a:pt x="275263" y="341443"/>
                </a:lnTo>
                <a:lnTo>
                  <a:pt x="283682" y="335578"/>
                </a:lnTo>
                <a:lnTo>
                  <a:pt x="294374" y="329129"/>
                </a:lnTo>
                <a:lnTo>
                  <a:pt x="306582" y="322288"/>
                </a:lnTo>
                <a:lnTo>
                  <a:pt x="315991" y="317729"/>
                </a:lnTo>
                <a:lnTo>
                  <a:pt x="323533" y="314689"/>
                </a:lnTo>
                <a:lnTo>
                  <a:pt x="338696" y="309811"/>
                </a:lnTo>
                <a:lnTo>
                  <a:pt x="347390" y="302897"/>
                </a:lnTo>
                <a:lnTo>
                  <a:pt x="350816" y="300991"/>
                </a:lnTo>
                <a:lnTo>
                  <a:pt x="354370" y="299721"/>
                </a:lnTo>
                <a:lnTo>
                  <a:pt x="365288" y="29717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76"/>
          <p:cNvSpPr/>
          <p:nvPr/>
        </p:nvSpPr>
        <p:spPr>
          <a:xfrm>
            <a:off x="6640830" y="4400550"/>
            <a:ext cx="174975" cy="297180"/>
          </a:xfrm>
          <a:custGeom>
            <a:avLst/>
            <a:gdLst/>
            <a:ahLst/>
            <a:cxnLst/>
            <a:rect l="0" t="0" r="0" b="0"/>
            <a:pathLst>
              <a:path w="174975" h="297180">
                <a:moveTo>
                  <a:pt x="0" y="0"/>
                </a:moveTo>
                <a:lnTo>
                  <a:pt x="24270" y="0"/>
                </a:lnTo>
                <a:lnTo>
                  <a:pt x="37770" y="2539"/>
                </a:lnTo>
                <a:lnTo>
                  <a:pt x="53120" y="6773"/>
                </a:lnTo>
                <a:lnTo>
                  <a:pt x="69703" y="12135"/>
                </a:lnTo>
                <a:lnTo>
                  <a:pt x="87108" y="22060"/>
                </a:lnTo>
                <a:lnTo>
                  <a:pt x="105062" y="35026"/>
                </a:lnTo>
                <a:lnTo>
                  <a:pt x="123381" y="50020"/>
                </a:lnTo>
                <a:lnTo>
                  <a:pt x="136864" y="67637"/>
                </a:lnTo>
                <a:lnTo>
                  <a:pt x="147123" y="87001"/>
                </a:lnTo>
                <a:lnTo>
                  <a:pt x="155231" y="107531"/>
                </a:lnTo>
                <a:lnTo>
                  <a:pt x="161907" y="127567"/>
                </a:lnTo>
                <a:lnTo>
                  <a:pt x="167628" y="147274"/>
                </a:lnTo>
                <a:lnTo>
                  <a:pt x="172713" y="166763"/>
                </a:lnTo>
                <a:lnTo>
                  <a:pt x="174831" y="184835"/>
                </a:lnTo>
                <a:lnTo>
                  <a:pt x="174974" y="201963"/>
                </a:lnTo>
                <a:lnTo>
                  <a:pt x="173799" y="218462"/>
                </a:lnTo>
                <a:lnTo>
                  <a:pt x="171746" y="233271"/>
                </a:lnTo>
                <a:lnTo>
                  <a:pt x="169107" y="246954"/>
                </a:lnTo>
                <a:lnTo>
                  <a:pt x="166078" y="259886"/>
                </a:lnTo>
                <a:lnTo>
                  <a:pt x="162788" y="269777"/>
                </a:lnTo>
                <a:lnTo>
                  <a:pt x="159325" y="277641"/>
                </a:lnTo>
                <a:lnTo>
                  <a:pt x="148589" y="29717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77"/>
          <p:cNvSpPr/>
          <p:nvPr/>
        </p:nvSpPr>
        <p:spPr>
          <a:xfrm>
            <a:off x="6716035" y="3554729"/>
            <a:ext cx="107675" cy="400051"/>
          </a:xfrm>
          <a:custGeom>
            <a:avLst/>
            <a:gdLst/>
            <a:ahLst/>
            <a:cxnLst/>
            <a:rect l="0" t="0" r="0" b="0"/>
            <a:pathLst>
              <a:path w="107675" h="400051">
                <a:moveTo>
                  <a:pt x="50524" y="0"/>
                </a:moveTo>
                <a:lnTo>
                  <a:pt x="44457" y="12136"/>
                </a:lnTo>
                <a:lnTo>
                  <a:pt x="40130" y="22061"/>
                </a:lnTo>
                <a:lnTo>
                  <a:pt x="28547" y="50022"/>
                </a:lnTo>
                <a:lnTo>
                  <a:pt x="23174" y="68908"/>
                </a:lnTo>
                <a:lnTo>
                  <a:pt x="18320" y="90389"/>
                </a:lnTo>
                <a:lnTo>
                  <a:pt x="13815" y="113599"/>
                </a:lnTo>
                <a:lnTo>
                  <a:pt x="5422" y="163096"/>
                </a:lnTo>
                <a:lnTo>
                  <a:pt x="1407" y="188740"/>
                </a:lnTo>
                <a:lnTo>
                  <a:pt x="0" y="213457"/>
                </a:lnTo>
                <a:lnTo>
                  <a:pt x="331" y="237555"/>
                </a:lnTo>
                <a:lnTo>
                  <a:pt x="1822" y="261240"/>
                </a:lnTo>
                <a:lnTo>
                  <a:pt x="4087" y="282110"/>
                </a:lnTo>
                <a:lnTo>
                  <a:pt x="6866" y="301103"/>
                </a:lnTo>
                <a:lnTo>
                  <a:pt x="9989" y="318846"/>
                </a:lnTo>
                <a:lnTo>
                  <a:pt x="14610" y="333214"/>
                </a:lnTo>
                <a:lnTo>
                  <a:pt x="20232" y="345333"/>
                </a:lnTo>
                <a:lnTo>
                  <a:pt x="26520" y="355952"/>
                </a:lnTo>
                <a:lnTo>
                  <a:pt x="35791" y="365572"/>
                </a:lnTo>
                <a:lnTo>
                  <a:pt x="47052" y="374524"/>
                </a:lnTo>
                <a:lnTo>
                  <a:pt x="59640" y="383033"/>
                </a:lnTo>
                <a:lnTo>
                  <a:pt x="69301" y="388705"/>
                </a:lnTo>
                <a:lnTo>
                  <a:pt x="77012" y="392487"/>
                </a:lnTo>
                <a:lnTo>
                  <a:pt x="83422" y="395008"/>
                </a:lnTo>
                <a:lnTo>
                  <a:pt x="88967" y="396689"/>
                </a:lnTo>
                <a:lnTo>
                  <a:pt x="93933" y="397809"/>
                </a:lnTo>
                <a:lnTo>
                  <a:pt x="107674" y="40005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78"/>
          <p:cNvSpPr/>
          <p:nvPr/>
        </p:nvSpPr>
        <p:spPr>
          <a:xfrm>
            <a:off x="6103620" y="4184969"/>
            <a:ext cx="582931" cy="604201"/>
          </a:xfrm>
          <a:custGeom>
            <a:avLst/>
            <a:gdLst/>
            <a:ahLst/>
            <a:cxnLst/>
            <a:rect l="0" t="0" r="0" b="0"/>
            <a:pathLst>
              <a:path w="582931" h="604201">
                <a:moveTo>
                  <a:pt x="0" y="604200"/>
                </a:moveTo>
                <a:lnTo>
                  <a:pt x="0" y="555414"/>
                </a:lnTo>
                <a:lnTo>
                  <a:pt x="3387" y="543994"/>
                </a:lnTo>
                <a:lnTo>
                  <a:pt x="6067" y="537393"/>
                </a:lnTo>
                <a:lnTo>
                  <a:pt x="9046" y="519898"/>
                </a:lnTo>
                <a:lnTo>
                  <a:pt x="10370" y="501963"/>
                </a:lnTo>
                <a:lnTo>
                  <a:pt x="11116" y="483456"/>
                </a:lnTo>
                <a:lnTo>
                  <a:pt x="11290" y="469679"/>
                </a:lnTo>
                <a:lnTo>
                  <a:pt x="14754" y="455090"/>
                </a:lnTo>
                <a:lnTo>
                  <a:pt x="21797" y="436329"/>
                </a:lnTo>
                <a:lnTo>
                  <a:pt x="33394" y="406824"/>
                </a:lnTo>
                <a:lnTo>
                  <a:pt x="38772" y="393876"/>
                </a:lnTo>
                <a:lnTo>
                  <a:pt x="48135" y="372716"/>
                </a:lnTo>
                <a:lnTo>
                  <a:pt x="66614" y="334388"/>
                </a:lnTo>
                <a:lnTo>
                  <a:pt x="106529" y="253996"/>
                </a:lnTo>
                <a:lnTo>
                  <a:pt x="117620" y="238581"/>
                </a:lnTo>
                <a:lnTo>
                  <a:pt x="132285" y="221993"/>
                </a:lnTo>
                <a:lnTo>
                  <a:pt x="151504" y="201920"/>
                </a:lnTo>
                <a:lnTo>
                  <a:pt x="195878" y="157064"/>
                </a:lnTo>
                <a:lnTo>
                  <a:pt x="213136" y="141009"/>
                </a:lnTo>
                <a:lnTo>
                  <a:pt x="230990" y="125227"/>
                </a:lnTo>
                <a:lnTo>
                  <a:pt x="249243" y="109625"/>
                </a:lnTo>
                <a:lnTo>
                  <a:pt x="266492" y="97953"/>
                </a:lnTo>
                <a:lnTo>
                  <a:pt x="283071" y="88902"/>
                </a:lnTo>
                <a:lnTo>
                  <a:pt x="299204" y="81598"/>
                </a:lnTo>
                <a:lnTo>
                  <a:pt x="313769" y="74189"/>
                </a:lnTo>
                <a:lnTo>
                  <a:pt x="327289" y="66710"/>
                </a:lnTo>
                <a:lnTo>
                  <a:pt x="340113" y="59183"/>
                </a:lnTo>
                <a:lnTo>
                  <a:pt x="355012" y="51625"/>
                </a:lnTo>
                <a:lnTo>
                  <a:pt x="371294" y="44048"/>
                </a:lnTo>
                <a:lnTo>
                  <a:pt x="388500" y="36455"/>
                </a:lnTo>
                <a:lnTo>
                  <a:pt x="402510" y="31393"/>
                </a:lnTo>
                <a:lnTo>
                  <a:pt x="414389" y="28019"/>
                </a:lnTo>
                <a:lnTo>
                  <a:pt x="424849" y="25770"/>
                </a:lnTo>
                <a:lnTo>
                  <a:pt x="439858" y="23270"/>
                </a:lnTo>
                <a:lnTo>
                  <a:pt x="452032" y="22159"/>
                </a:lnTo>
                <a:lnTo>
                  <a:pt x="465910" y="21666"/>
                </a:lnTo>
                <a:lnTo>
                  <a:pt x="476976" y="20264"/>
                </a:lnTo>
                <a:lnTo>
                  <a:pt x="490704" y="18059"/>
                </a:lnTo>
                <a:lnTo>
                  <a:pt x="536971" y="9883"/>
                </a:lnTo>
                <a:lnTo>
                  <a:pt x="549274" y="9853"/>
                </a:lnTo>
                <a:lnTo>
                  <a:pt x="552872" y="8579"/>
                </a:lnTo>
                <a:lnTo>
                  <a:pt x="555271" y="6459"/>
                </a:lnTo>
                <a:lnTo>
                  <a:pt x="556871" y="3777"/>
                </a:lnTo>
                <a:lnTo>
                  <a:pt x="559207" y="1988"/>
                </a:lnTo>
                <a:lnTo>
                  <a:pt x="562035" y="795"/>
                </a:lnTo>
                <a:lnTo>
                  <a:pt x="565189" y="0"/>
                </a:lnTo>
                <a:lnTo>
                  <a:pt x="567292" y="741"/>
                </a:lnTo>
                <a:lnTo>
                  <a:pt x="568695" y="2504"/>
                </a:lnTo>
                <a:lnTo>
                  <a:pt x="582930" y="984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79"/>
          <p:cNvSpPr/>
          <p:nvPr/>
        </p:nvSpPr>
        <p:spPr>
          <a:xfrm>
            <a:off x="6092189" y="4274820"/>
            <a:ext cx="308612" cy="207832"/>
          </a:xfrm>
          <a:custGeom>
            <a:avLst/>
            <a:gdLst/>
            <a:ahLst/>
            <a:cxnLst/>
            <a:rect l="0" t="0" r="0" b="0"/>
            <a:pathLst>
              <a:path w="308612" h="207832">
                <a:moveTo>
                  <a:pt x="0" y="0"/>
                </a:moveTo>
                <a:lnTo>
                  <a:pt x="18204" y="0"/>
                </a:lnTo>
                <a:lnTo>
                  <a:pt x="23566" y="1269"/>
                </a:lnTo>
                <a:lnTo>
                  <a:pt x="27141" y="3386"/>
                </a:lnTo>
                <a:lnTo>
                  <a:pt x="29524" y="6067"/>
                </a:lnTo>
                <a:lnTo>
                  <a:pt x="32383" y="7855"/>
                </a:lnTo>
                <a:lnTo>
                  <a:pt x="38946" y="9840"/>
                </a:lnTo>
                <a:lnTo>
                  <a:pt x="45015" y="12910"/>
                </a:lnTo>
                <a:lnTo>
                  <a:pt x="52870" y="17497"/>
                </a:lnTo>
                <a:lnTo>
                  <a:pt x="61917" y="23094"/>
                </a:lnTo>
                <a:lnTo>
                  <a:pt x="70488" y="28096"/>
                </a:lnTo>
                <a:lnTo>
                  <a:pt x="98497" y="43743"/>
                </a:lnTo>
                <a:lnTo>
                  <a:pt x="128444" y="61351"/>
                </a:lnTo>
                <a:lnTo>
                  <a:pt x="140239" y="68841"/>
                </a:lnTo>
                <a:lnTo>
                  <a:pt x="149373" y="75104"/>
                </a:lnTo>
                <a:lnTo>
                  <a:pt x="156733" y="80549"/>
                </a:lnTo>
                <a:lnTo>
                  <a:pt x="197428" y="112484"/>
                </a:lnTo>
                <a:lnTo>
                  <a:pt x="211629" y="124519"/>
                </a:lnTo>
                <a:lnTo>
                  <a:pt x="224906" y="136352"/>
                </a:lnTo>
                <a:lnTo>
                  <a:pt x="255023" y="164437"/>
                </a:lnTo>
                <a:lnTo>
                  <a:pt x="276576" y="185304"/>
                </a:lnTo>
                <a:lnTo>
                  <a:pt x="280905" y="190846"/>
                </a:lnTo>
                <a:lnTo>
                  <a:pt x="285060" y="197080"/>
                </a:lnTo>
                <a:lnTo>
                  <a:pt x="289100" y="203777"/>
                </a:lnTo>
                <a:lnTo>
                  <a:pt x="293064" y="206971"/>
                </a:lnTo>
                <a:lnTo>
                  <a:pt x="296976" y="207831"/>
                </a:lnTo>
                <a:lnTo>
                  <a:pt x="308611" y="20573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80"/>
          <p:cNvSpPr/>
          <p:nvPr/>
        </p:nvSpPr>
        <p:spPr>
          <a:xfrm>
            <a:off x="6777990" y="3543300"/>
            <a:ext cx="777240" cy="560067"/>
          </a:xfrm>
          <a:custGeom>
            <a:avLst/>
            <a:gdLst/>
            <a:ahLst/>
            <a:cxnLst/>
            <a:rect l="0" t="0" r="0" b="0"/>
            <a:pathLst>
              <a:path w="777240" h="560067">
                <a:moveTo>
                  <a:pt x="0" y="548639"/>
                </a:moveTo>
                <a:lnTo>
                  <a:pt x="18202" y="554708"/>
                </a:lnTo>
                <a:lnTo>
                  <a:pt x="35591" y="558481"/>
                </a:lnTo>
                <a:lnTo>
                  <a:pt x="54114" y="559756"/>
                </a:lnTo>
                <a:lnTo>
                  <a:pt x="80915" y="560007"/>
                </a:lnTo>
                <a:lnTo>
                  <a:pt x="162926" y="560066"/>
                </a:lnTo>
                <a:lnTo>
                  <a:pt x="175928" y="557527"/>
                </a:lnTo>
                <a:lnTo>
                  <a:pt x="190945" y="553295"/>
                </a:lnTo>
                <a:lnTo>
                  <a:pt x="207306" y="547933"/>
                </a:lnTo>
                <a:lnTo>
                  <a:pt x="229644" y="541818"/>
                </a:lnTo>
                <a:lnTo>
                  <a:pt x="284944" y="528251"/>
                </a:lnTo>
                <a:lnTo>
                  <a:pt x="309343" y="519807"/>
                </a:lnTo>
                <a:lnTo>
                  <a:pt x="330688" y="510368"/>
                </a:lnTo>
                <a:lnTo>
                  <a:pt x="414952" y="467070"/>
                </a:lnTo>
                <a:lnTo>
                  <a:pt x="436730" y="456083"/>
                </a:lnTo>
                <a:lnTo>
                  <a:pt x="454875" y="443580"/>
                </a:lnTo>
                <a:lnTo>
                  <a:pt x="463271" y="436690"/>
                </a:lnTo>
                <a:lnTo>
                  <a:pt x="523627" y="390586"/>
                </a:lnTo>
                <a:lnTo>
                  <a:pt x="543394" y="374691"/>
                </a:lnTo>
                <a:lnTo>
                  <a:pt x="560383" y="360283"/>
                </a:lnTo>
                <a:lnTo>
                  <a:pt x="575519" y="346869"/>
                </a:lnTo>
                <a:lnTo>
                  <a:pt x="586879" y="335386"/>
                </a:lnTo>
                <a:lnTo>
                  <a:pt x="595723" y="325191"/>
                </a:lnTo>
                <a:lnTo>
                  <a:pt x="610206" y="308359"/>
                </a:lnTo>
                <a:lnTo>
                  <a:pt x="625109" y="296645"/>
                </a:lnTo>
                <a:lnTo>
                  <a:pt x="636813" y="283818"/>
                </a:lnTo>
                <a:lnTo>
                  <a:pt x="646248" y="269651"/>
                </a:lnTo>
                <a:lnTo>
                  <a:pt x="663779" y="239775"/>
                </a:lnTo>
                <a:lnTo>
                  <a:pt x="690830" y="195889"/>
                </a:lnTo>
                <a:lnTo>
                  <a:pt x="700583" y="177583"/>
                </a:lnTo>
                <a:lnTo>
                  <a:pt x="707085" y="162838"/>
                </a:lnTo>
                <a:lnTo>
                  <a:pt x="711420" y="150469"/>
                </a:lnTo>
                <a:lnTo>
                  <a:pt x="715580" y="139682"/>
                </a:lnTo>
                <a:lnTo>
                  <a:pt x="719622" y="129952"/>
                </a:lnTo>
                <a:lnTo>
                  <a:pt x="727503" y="113636"/>
                </a:lnTo>
                <a:lnTo>
                  <a:pt x="735237" y="102151"/>
                </a:lnTo>
                <a:lnTo>
                  <a:pt x="740348" y="93500"/>
                </a:lnTo>
                <a:lnTo>
                  <a:pt x="746295" y="82653"/>
                </a:lnTo>
                <a:lnTo>
                  <a:pt x="752800" y="70342"/>
                </a:lnTo>
                <a:lnTo>
                  <a:pt x="758406" y="58325"/>
                </a:lnTo>
                <a:lnTo>
                  <a:pt x="763414" y="46503"/>
                </a:lnTo>
                <a:lnTo>
                  <a:pt x="774508" y="18358"/>
                </a:lnTo>
                <a:lnTo>
                  <a:pt x="776880" y="3295"/>
                </a:lnTo>
                <a:lnTo>
                  <a:pt x="777239"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81"/>
          <p:cNvSpPr/>
          <p:nvPr/>
        </p:nvSpPr>
        <p:spPr>
          <a:xfrm>
            <a:off x="7212330" y="3771900"/>
            <a:ext cx="205740" cy="251460"/>
          </a:xfrm>
          <a:custGeom>
            <a:avLst/>
            <a:gdLst/>
            <a:ahLst/>
            <a:cxnLst/>
            <a:rect l="0" t="0" r="0" b="0"/>
            <a:pathLst>
              <a:path w="205740" h="251460">
                <a:moveTo>
                  <a:pt x="0" y="0"/>
                </a:moveTo>
                <a:lnTo>
                  <a:pt x="49546" y="49547"/>
                </a:lnTo>
                <a:lnTo>
                  <a:pt x="53351" y="54621"/>
                </a:lnTo>
                <a:lnTo>
                  <a:pt x="57157" y="60544"/>
                </a:lnTo>
                <a:lnTo>
                  <a:pt x="60965" y="67032"/>
                </a:lnTo>
                <a:lnTo>
                  <a:pt x="64773" y="72628"/>
                </a:lnTo>
                <a:lnTo>
                  <a:pt x="68582" y="77629"/>
                </a:lnTo>
                <a:lnTo>
                  <a:pt x="72392" y="82232"/>
                </a:lnTo>
                <a:lnTo>
                  <a:pt x="95956" y="112983"/>
                </a:lnTo>
                <a:lnTo>
                  <a:pt x="104610" y="123581"/>
                </a:lnTo>
                <a:lnTo>
                  <a:pt x="112920" y="133187"/>
                </a:lnTo>
                <a:lnTo>
                  <a:pt x="127656" y="149364"/>
                </a:lnTo>
                <a:lnTo>
                  <a:pt x="138439" y="160787"/>
                </a:lnTo>
                <a:lnTo>
                  <a:pt x="143093" y="166881"/>
                </a:lnTo>
                <a:lnTo>
                  <a:pt x="147465" y="173484"/>
                </a:lnTo>
                <a:lnTo>
                  <a:pt x="151649" y="180426"/>
                </a:lnTo>
                <a:lnTo>
                  <a:pt x="155710" y="186324"/>
                </a:lnTo>
                <a:lnTo>
                  <a:pt x="159686" y="191525"/>
                </a:lnTo>
                <a:lnTo>
                  <a:pt x="163608" y="196263"/>
                </a:lnTo>
                <a:lnTo>
                  <a:pt x="167492" y="200692"/>
                </a:lnTo>
                <a:lnTo>
                  <a:pt x="171351" y="204915"/>
                </a:lnTo>
                <a:lnTo>
                  <a:pt x="175194" y="209000"/>
                </a:lnTo>
                <a:lnTo>
                  <a:pt x="177756" y="212993"/>
                </a:lnTo>
                <a:lnTo>
                  <a:pt x="180603" y="220817"/>
                </a:lnTo>
                <a:lnTo>
                  <a:pt x="183902" y="225951"/>
                </a:lnTo>
                <a:lnTo>
                  <a:pt x="188641" y="231914"/>
                </a:lnTo>
                <a:lnTo>
                  <a:pt x="205739" y="25145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82"/>
          <p:cNvSpPr/>
          <p:nvPr/>
        </p:nvSpPr>
        <p:spPr>
          <a:xfrm>
            <a:off x="6245635" y="4542106"/>
            <a:ext cx="52254" cy="184713"/>
          </a:xfrm>
          <a:custGeom>
            <a:avLst/>
            <a:gdLst/>
            <a:ahLst/>
            <a:cxnLst/>
            <a:rect l="0" t="0" r="0" b="0"/>
            <a:pathLst>
              <a:path w="52254" h="184713">
                <a:moveTo>
                  <a:pt x="6574" y="29894"/>
                </a:moveTo>
                <a:lnTo>
                  <a:pt x="16416" y="39734"/>
                </a:lnTo>
                <a:lnTo>
                  <a:pt x="18215" y="45344"/>
                </a:lnTo>
                <a:lnTo>
                  <a:pt x="23602" y="65124"/>
                </a:lnTo>
                <a:lnTo>
                  <a:pt x="26816" y="74970"/>
                </a:lnTo>
                <a:lnTo>
                  <a:pt x="30229" y="84075"/>
                </a:lnTo>
                <a:lnTo>
                  <a:pt x="33774" y="92684"/>
                </a:lnTo>
                <a:lnTo>
                  <a:pt x="36137" y="99694"/>
                </a:lnTo>
                <a:lnTo>
                  <a:pt x="37713" y="105637"/>
                </a:lnTo>
                <a:lnTo>
                  <a:pt x="38764" y="110869"/>
                </a:lnTo>
                <a:lnTo>
                  <a:pt x="39463" y="118167"/>
                </a:lnTo>
                <a:lnTo>
                  <a:pt x="39931" y="126843"/>
                </a:lnTo>
                <a:lnTo>
                  <a:pt x="40587" y="150483"/>
                </a:lnTo>
                <a:lnTo>
                  <a:pt x="40680" y="156006"/>
                </a:lnTo>
                <a:lnTo>
                  <a:pt x="42011" y="160958"/>
                </a:lnTo>
                <a:lnTo>
                  <a:pt x="44169" y="165530"/>
                </a:lnTo>
                <a:lnTo>
                  <a:pt x="46877" y="169848"/>
                </a:lnTo>
                <a:lnTo>
                  <a:pt x="48683" y="173996"/>
                </a:lnTo>
                <a:lnTo>
                  <a:pt x="49887" y="178032"/>
                </a:lnTo>
                <a:lnTo>
                  <a:pt x="50690" y="181992"/>
                </a:lnTo>
                <a:lnTo>
                  <a:pt x="51224" y="183362"/>
                </a:lnTo>
                <a:lnTo>
                  <a:pt x="51581" y="183007"/>
                </a:lnTo>
                <a:lnTo>
                  <a:pt x="52200" y="177809"/>
                </a:lnTo>
                <a:lnTo>
                  <a:pt x="52253" y="172681"/>
                </a:lnTo>
                <a:lnTo>
                  <a:pt x="50997" y="166995"/>
                </a:lnTo>
                <a:lnTo>
                  <a:pt x="48889" y="159395"/>
                </a:lnTo>
                <a:lnTo>
                  <a:pt x="46215" y="150518"/>
                </a:lnTo>
                <a:lnTo>
                  <a:pt x="44431" y="143329"/>
                </a:lnTo>
                <a:lnTo>
                  <a:pt x="43242" y="137267"/>
                </a:lnTo>
                <a:lnTo>
                  <a:pt x="42449" y="131956"/>
                </a:lnTo>
                <a:lnTo>
                  <a:pt x="41921" y="127145"/>
                </a:lnTo>
                <a:lnTo>
                  <a:pt x="41569" y="122668"/>
                </a:lnTo>
                <a:lnTo>
                  <a:pt x="41334" y="118413"/>
                </a:lnTo>
                <a:lnTo>
                  <a:pt x="41004" y="69950"/>
                </a:lnTo>
                <a:lnTo>
                  <a:pt x="39687" y="55328"/>
                </a:lnTo>
                <a:lnTo>
                  <a:pt x="37540" y="44310"/>
                </a:lnTo>
                <a:lnTo>
                  <a:pt x="34838" y="35695"/>
                </a:lnTo>
                <a:lnTo>
                  <a:pt x="33037" y="27411"/>
                </a:lnTo>
                <a:lnTo>
                  <a:pt x="31836" y="19348"/>
                </a:lnTo>
                <a:lnTo>
                  <a:pt x="29909" y="294"/>
                </a:lnTo>
                <a:lnTo>
                  <a:pt x="29751" y="0"/>
                </a:lnTo>
                <a:lnTo>
                  <a:pt x="29575" y="3061"/>
                </a:lnTo>
                <a:lnTo>
                  <a:pt x="30798" y="8195"/>
                </a:lnTo>
                <a:lnTo>
                  <a:pt x="32884" y="15428"/>
                </a:lnTo>
                <a:lnTo>
                  <a:pt x="35544" y="24060"/>
                </a:lnTo>
                <a:lnTo>
                  <a:pt x="37318" y="34894"/>
                </a:lnTo>
                <a:lnTo>
                  <a:pt x="38500" y="47197"/>
                </a:lnTo>
                <a:lnTo>
                  <a:pt x="39289" y="60479"/>
                </a:lnTo>
                <a:lnTo>
                  <a:pt x="41083" y="70604"/>
                </a:lnTo>
                <a:lnTo>
                  <a:pt x="43550" y="78624"/>
                </a:lnTo>
                <a:lnTo>
                  <a:pt x="46466" y="85241"/>
                </a:lnTo>
                <a:lnTo>
                  <a:pt x="48409" y="94731"/>
                </a:lnTo>
                <a:lnTo>
                  <a:pt x="49704" y="106138"/>
                </a:lnTo>
                <a:lnTo>
                  <a:pt x="51143" y="128550"/>
                </a:lnTo>
                <a:lnTo>
                  <a:pt x="51782" y="142744"/>
                </a:lnTo>
                <a:lnTo>
                  <a:pt x="52249" y="184016"/>
                </a:lnTo>
                <a:lnTo>
                  <a:pt x="50995" y="184712"/>
                </a:lnTo>
                <a:lnTo>
                  <a:pt x="48888" y="183906"/>
                </a:lnTo>
                <a:lnTo>
                  <a:pt x="42449" y="179555"/>
                </a:lnTo>
                <a:lnTo>
                  <a:pt x="41921" y="177927"/>
                </a:lnTo>
                <a:lnTo>
                  <a:pt x="41334" y="172733"/>
                </a:lnTo>
                <a:lnTo>
                  <a:pt x="39907" y="169570"/>
                </a:lnTo>
                <a:lnTo>
                  <a:pt x="37687" y="166191"/>
                </a:lnTo>
                <a:lnTo>
                  <a:pt x="34936" y="162668"/>
                </a:lnTo>
                <a:lnTo>
                  <a:pt x="33102" y="159050"/>
                </a:lnTo>
                <a:lnTo>
                  <a:pt x="31880" y="155368"/>
                </a:lnTo>
                <a:lnTo>
                  <a:pt x="31065" y="151643"/>
                </a:lnTo>
                <a:lnTo>
                  <a:pt x="29251" y="146620"/>
                </a:lnTo>
                <a:lnTo>
                  <a:pt x="26772" y="140731"/>
                </a:lnTo>
                <a:lnTo>
                  <a:pt x="23850" y="134265"/>
                </a:lnTo>
                <a:lnTo>
                  <a:pt x="20631" y="128685"/>
                </a:lnTo>
                <a:lnTo>
                  <a:pt x="17216" y="123694"/>
                </a:lnTo>
                <a:lnTo>
                  <a:pt x="13668" y="119097"/>
                </a:lnTo>
                <a:lnTo>
                  <a:pt x="11304" y="113493"/>
                </a:lnTo>
                <a:lnTo>
                  <a:pt x="9728" y="107216"/>
                </a:lnTo>
                <a:lnTo>
                  <a:pt x="8677" y="100492"/>
                </a:lnTo>
                <a:lnTo>
                  <a:pt x="7976" y="94739"/>
                </a:lnTo>
                <a:lnTo>
                  <a:pt x="7508" y="89634"/>
                </a:lnTo>
                <a:lnTo>
                  <a:pt x="7198" y="84961"/>
                </a:lnTo>
                <a:lnTo>
                  <a:pt x="6989" y="79305"/>
                </a:lnTo>
                <a:lnTo>
                  <a:pt x="6657" y="55364"/>
                </a:lnTo>
                <a:lnTo>
                  <a:pt x="6629" y="50684"/>
                </a:lnTo>
                <a:lnTo>
                  <a:pt x="5341" y="46294"/>
                </a:lnTo>
                <a:lnTo>
                  <a:pt x="3213" y="42097"/>
                </a:lnTo>
                <a:lnTo>
                  <a:pt x="523" y="38029"/>
                </a:lnTo>
                <a:lnTo>
                  <a:pt x="0" y="36587"/>
                </a:lnTo>
                <a:lnTo>
                  <a:pt x="922" y="36896"/>
                </a:lnTo>
                <a:lnTo>
                  <a:pt x="5457" y="40449"/>
                </a:lnTo>
                <a:lnTo>
                  <a:pt x="6078" y="44321"/>
                </a:lnTo>
                <a:lnTo>
                  <a:pt x="6244" y="47132"/>
                </a:lnTo>
                <a:lnTo>
                  <a:pt x="6477" y="69291"/>
                </a:lnTo>
                <a:lnTo>
                  <a:pt x="9049" y="84099"/>
                </a:lnTo>
                <a:lnTo>
                  <a:pt x="13305" y="102860"/>
                </a:lnTo>
                <a:lnTo>
                  <a:pt x="18681" y="124258"/>
                </a:lnTo>
                <a:lnTo>
                  <a:pt x="20996" y="138523"/>
                </a:lnTo>
                <a:lnTo>
                  <a:pt x="21269" y="148033"/>
                </a:lnTo>
                <a:lnTo>
                  <a:pt x="18650" y="163296"/>
                </a:lnTo>
                <a:lnTo>
                  <a:pt x="18434" y="163279"/>
                </a:lnTo>
                <a:lnTo>
                  <a:pt x="18196" y="159872"/>
                </a:lnTo>
                <a:lnTo>
                  <a:pt x="16862" y="155916"/>
                </a:lnTo>
                <a:lnTo>
                  <a:pt x="14703" y="150738"/>
                </a:lnTo>
                <a:lnTo>
                  <a:pt x="11994" y="144747"/>
                </a:lnTo>
                <a:lnTo>
                  <a:pt x="10187" y="138212"/>
                </a:lnTo>
                <a:lnTo>
                  <a:pt x="8983" y="131316"/>
                </a:lnTo>
                <a:lnTo>
                  <a:pt x="6574" y="109903"/>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83"/>
          <p:cNvSpPr/>
          <p:nvPr/>
        </p:nvSpPr>
        <p:spPr>
          <a:xfrm>
            <a:off x="6377939" y="3614137"/>
            <a:ext cx="251462" cy="237726"/>
          </a:xfrm>
          <a:custGeom>
            <a:avLst/>
            <a:gdLst/>
            <a:ahLst/>
            <a:cxnLst/>
            <a:rect l="0" t="0" r="0" b="0"/>
            <a:pathLst>
              <a:path w="251462" h="237726">
                <a:moveTo>
                  <a:pt x="0" y="89183"/>
                </a:moveTo>
                <a:lnTo>
                  <a:pt x="0" y="83115"/>
                </a:lnTo>
                <a:lnTo>
                  <a:pt x="1271" y="80057"/>
                </a:lnTo>
                <a:lnTo>
                  <a:pt x="6069" y="73273"/>
                </a:lnTo>
                <a:lnTo>
                  <a:pt x="12434" y="66025"/>
                </a:lnTo>
                <a:lnTo>
                  <a:pt x="19496" y="58570"/>
                </a:lnTo>
                <a:lnTo>
                  <a:pt x="26868" y="51024"/>
                </a:lnTo>
                <a:lnTo>
                  <a:pt x="31882" y="47234"/>
                </a:lnTo>
                <a:lnTo>
                  <a:pt x="37765" y="43436"/>
                </a:lnTo>
                <a:lnTo>
                  <a:pt x="44227" y="39635"/>
                </a:lnTo>
                <a:lnTo>
                  <a:pt x="52344" y="35831"/>
                </a:lnTo>
                <a:lnTo>
                  <a:pt x="61566" y="32025"/>
                </a:lnTo>
                <a:lnTo>
                  <a:pt x="71525" y="28217"/>
                </a:lnTo>
                <a:lnTo>
                  <a:pt x="92749" y="20600"/>
                </a:lnTo>
                <a:lnTo>
                  <a:pt x="103742" y="16791"/>
                </a:lnTo>
                <a:lnTo>
                  <a:pt x="112342" y="12981"/>
                </a:lnTo>
                <a:lnTo>
                  <a:pt x="119345" y="9172"/>
                </a:lnTo>
                <a:lnTo>
                  <a:pt x="125283" y="5362"/>
                </a:lnTo>
                <a:lnTo>
                  <a:pt x="130513" y="2822"/>
                </a:lnTo>
                <a:lnTo>
                  <a:pt x="135268" y="1129"/>
                </a:lnTo>
                <a:lnTo>
                  <a:pt x="139709" y="0"/>
                </a:lnTo>
                <a:lnTo>
                  <a:pt x="143939" y="517"/>
                </a:lnTo>
                <a:lnTo>
                  <a:pt x="148030" y="2132"/>
                </a:lnTo>
                <a:lnTo>
                  <a:pt x="157652" y="7782"/>
                </a:lnTo>
                <a:lnTo>
                  <a:pt x="165387" y="14829"/>
                </a:lnTo>
                <a:lnTo>
                  <a:pt x="168678" y="16753"/>
                </a:lnTo>
                <a:lnTo>
                  <a:pt x="175722" y="18892"/>
                </a:lnTo>
                <a:lnTo>
                  <a:pt x="178108" y="22002"/>
                </a:lnTo>
                <a:lnTo>
                  <a:pt x="179698" y="26615"/>
                </a:lnTo>
                <a:lnTo>
                  <a:pt x="180759" y="32231"/>
                </a:lnTo>
                <a:lnTo>
                  <a:pt x="181466" y="37245"/>
                </a:lnTo>
                <a:lnTo>
                  <a:pt x="181938" y="41858"/>
                </a:lnTo>
                <a:lnTo>
                  <a:pt x="182252" y="46202"/>
                </a:lnTo>
                <a:lnTo>
                  <a:pt x="181191" y="51639"/>
                </a:lnTo>
                <a:lnTo>
                  <a:pt x="179215" y="57803"/>
                </a:lnTo>
                <a:lnTo>
                  <a:pt x="176626" y="64453"/>
                </a:lnTo>
                <a:lnTo>
                  <a:pt x="170364" y="82002"/>
                </a:lnTo>
                <a:lnTo>
                  <a:pt x="166917" y="92015"/>
                </a:lnTo>
                <a:lnTo>
                  <a:pt x="164618" y="99961"/>
                </a:lnTo>
                <a:lnTo>
                  <a:pt x="163085" y="106528"/>
                </a:lnTo>
                <a:lnTo>
                  <a:pt x="162064" y="112176"/>
                </a:lnTo>
                <a:lnTo>
                  <a:pt x="158843" y="118482"/>
                </a:lnTo>
                <a:lnTo>
                  <a:pt x="154156" y="125225"/>
                </a:lnTo>
                <a:lnTo>
                  <a:pt x="148491" y="132261"/>
                </a:lnTo>
                <a:lnTo>
                  <a:pt x="143444" y="138221"/>
                </a:lnTo>
                <a:lnTo>
                  <a:pt x="138810" y="143465"/>
                </a:lnTo>
                <a:lnTo>
                  <a:pt x="130273" y="152678"/>
                </a:lnTo>
                <a:lnTo>
                  <a:pt x="122246" y="161006"/>
                </a:lnTo>
                <a:lnTo>
                  <a:pt x="59690" y="223801"/>
                </a:lnTo>
                <a:lnTo>
                  <a:pt x="61383" y="225918"/>
                </a:lnTo>
                <a:lnTo>
                  <a:pt x="65052" y="228600"/>
                </a:lnTo>
                <a:lnTo>
                  <a:pt x="77056" y="235960"/>
                </a:lnTo>
                <a:lnTo>
                  <a:pt x="82084" y="236967"/>
                </a:lnTo>
                <a:lnTo>
                  <a:pt x="88552" y="237415"/>
                </a:lnTo>
                <a:lnTo>
                  <a:pt x="95660" y="237613"/>
                </a:lnTo>
                <a:lnTo>
                  <a:pt x="106802" y="237725"/>
                </a:lnTo>
                <a:lnTo>
                  <a:pt x="115652" y="236471"/>
                </a:lnTo>
                <a:lnTo>
                  <a:pt x="142418" y="231691"/>
                </a:lnTo>
                <a:lnTo>
                  <a:pt x="154635" y="229908"/>
                </a:lnTo>
                <a:lnTo>
                  <a:pt x="165320" y="228719"/>
                </a:lnTo>
                <a:lnTo>
                  <a:pt x="174984" y="227927"/>
                </a:lnTo>
                <a:lnTo>
                  <a:pt x="186506" y="227399"/>
                </a:lnTo>
                <a:lnTo>
                  <a:pt x="223184" y="226655"/>
                </a:lnTo>
                <a:lnTo>
                  <a:pt x="251461" y="22634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84"/>
          <p:cNvSpPr/>
          <p:nvPr/>
        </p:nvSpPr>
        <p:spPr>
          <a:xfrm>
            <a:off x="7590077" y="3651069"/>
            <a:ext cx="262333" cy="212271"/>
          </a:xfrm>
          <a:custGeom>
            <a:avLst/>
            <a:gdLst/>
            <a:ahLst/>
            <a:cxnLst/>
            <a:rect l="0" t="0" r="0" b="0"/>
            <a:pathLst>
              <a:path w="262333" h="212271">
                <a:moveTo>
                  <a:pt x="10873" y="29390"/>
                </a:moveTo>
                <a:lnTo>
                  <a:pt x="20714" y="9708"/>
                </a:lnTo>
                <a:lnTo>
                  <a:pt x="23783" y="8649"/>
                </a:lnTo>
                <a:lnTo>
                  <a:pt x="28370" y="7943"/>
                </a:lnTo>
                <a:lnTo>
                  <a:pt x="33967" y="7472"/>
                </a:lnTo>
                <a:lnTo>
                  <a:pt x="40239" y="7158"/>
                </a:lnTo>
                <a:lnTo>
                  <a:pt x="53981" y="6810"/>
                </a:lnTo>
                <a:lnTo>
                  <a:pt x="61202" y="5446"/>
                </a:lnTo>
                <a:lnTo>
                  <a:pt x="68555" y="3268"/>
                </a:lnTo>
                <a:lnTo>
                  <a:pt x="75998" y="546"/>
                </a:lnTo>
                <a:lnTo>
                  <a:pt x="83499" y="0"/>
                </a:lnTo>
                <a:lnTo>
                  <a:pt x="91040" y="907"/>
                </a:lnTo>
                <a:lnTo>
                  <a:pt x="98608" y="2782"/>
                </a:lnTo>
                <a:lnTo>
                  <a:pt x="106192" y="4031"/>
                </a:lnTo>
                <a:lnTo>
                  <a:pt x="113789" y="4864"/>
                </a:lnTo>
                <a:lnTo>
                  <a:pt x="121394" y="5419"/>
                </a:lnTo>
                <a:lnTo>
                  <a:pt x="127734" y="7060"/>
                </a:lnTo>
                <a:lnTo>
                  <a:pt x="133230" y="9423"/>
                </a:lnTo>
                <a:lnTo>
                  <a:pt x="138164" y="12269"/>
                </a:lnTo>
                <a:lnTo>
                  <a:pt x="150420" y="18817"/>
                </a:lnTo>
                <a:lnTo>
                  <a:pt x="157244" y="22342"/>
                </a:lnTo>
                <a:lnTo>
                  <a:pt x="161794" y="28502"/>
                </a:lnTo>
                <a:lnTo>
                  <a:pt x="164827" y="36418"/>
                </a:lnTo>
                <a:lnTo>
                  <a:pt x="166848" y="45505"/>
                </a:lnTo>
                <a:lnTo>
                  <a:pt x="166927" y="54104"/>
                </a:lnTo>
                <a:lnTo>
                  <a:pt x="165708" y="62376"/>
                </a:lnTo>
                <a:lnTo>
                  <a:pt x="163627" y="70431"/>
                </a:lnTo>
                <a:lnTo>
                  <a:pt x="160969" y="78341"/>
                </a:lnTo>
                <a:lnTo>
                  <a:pt x="157926" y="86154"/>
                </a:lnTo>
                <a:lnTo>
                  <a:pt x="154629" y="93903"/>
                </a:lnTo>
                <a:lnTo>
                  <a:pt x="149890" y="101608"/>
                </a:lnTo>
                <a:lnTo>
                  <a:pt x="144191" y="109286"/>
                </a:lnTo>
                <a:lnTo>
                  <a:pt x="137851" y="116944"/>
                </a:lnTo>
                <a:lnTo>
                  <a:pt x="131085" y="124590"/>
                </a:lnTo>
                <a:lnTo>
                  <a:pt x="116794" y="139858"/>
                </a:lnTo>
                <a:lnTo>
                  <a:pt x="105616" y="148756"/>
                </a:lnTo>
                <a:lnTo>
                  <a:pt x="91815" y="158497"/>
                </a:lnTo>
                <a:lnTo>
                  <a:pt x="76264" y="168801"/>
                </a:lnTo>
                <a:lnTo>
                  <a:pt x="63357" y="175671"/>
                </a:lnTo>
                <a:lnTo>
                  <a:pt x="52212" y="180251"/>
                </a:lnTo>
                <a:lnTo>
                  <a:pt x="42242" y="183304"/>
                </a:lnTo>
                <a:lnTo>
                  <a:pt x="34325" y="185340"/>
                </a:lnTo>
                <a:lnTo>
                  <a:pt x="27778" y="186697"/>
                </a:lnTo>
                <a:lnTo>
                  <a:pt x="14212" y="188874"/>
                </a:lnTo>
                <a:lnTo>
                  <a:pt x="11829" y="187783"/>
                </a:lnTo>
                <a:lnTo>
                  <a:pt x="5795" y="183184"/>
                </a:lnTo>
                <a:lnTo>
                  <a:pt x="3677" y="180179"/>
                </a:lnTo>
                <a:lnTo>
                  <a:pt x="2266" y="176907"/>
                </a:lnTo>
                <a:lnTo>
                  <a:pt x="0" y="168596"/>
                </a:lnTo>
                <a:lnTo>
                  <a:pt x="1084" y="167914"/>
                </a:lnTo>
                <a:lnTo>
                  <a:pt x="5676" y="167157"/>
                </a:lnTo>
                <a:lnTo>
                  <a:pt x="11949" y="166820"/>
                </a:lnTo>
                <a:lnTo>
                  <a:pt x="15401" y="166730"/>
                </a:lnTo>
                <a:lnTo>
                  <a:pt x="108795" y="166555"/>
                </a:lnTo>
                <a:lnTo>
                  <a:pt x="125684" y="169093"/>
                </a:lnTo>
                <a:lnTo>
                  <a:pt x="144564" y="173326"/>
                </a:lnTo>
                <a:lnTo>
                  <a:pt x="164770" y="178687"/>
                </a:lnTo>
                <a:lnTo>
                  <a:pt x="180782" y="183532"/>
                </a:lnTo>
                <a:lnTo>
                  <a:pt x="193995" y="188031"/>
                </a:lnTo>
                <a:lnTo>
                  <a:pt x="205344" y="192301"/>
                </a:lnTo>
                <a:lnTo>
                  <a:pt x="215450" y="196417"/>
                </a:lnTo>
                <a:lnTo>
                  <a:pt x="224728" y="200432"/>
                </a:lnTo>
                <a:lnTo>
                  <a:pt x="233453" y="204378"/>
                </a:lnTo>
                <a:lnTo>
                  <a:pt x="240539" y="207009"/>
                </a:lnTo>
                <a:lnTo>
                  <a:pt x="246534" y="208763"/>
                </a:lnTo>
                <a:lnTo>
                  <a:pt x="262332" y="21227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85"/>
          <p:cNvSpPr/>
          <p:nvPr/>
        </p:nvSpPr>
        <p:spPr>
          <a:xfrm>
            <a:off x="7635240" y="3829050"/>
            <a:ext cx="205683" cy="120751"/>
          </a:xfrm>
          <a:custGeom>
            <a:avLst/>
            <a:gdLst/>
            <a:ahLst/>
            <a:cxnLst/>
            <a:rect l="0" t="0" r="0" b="0"/>
            <a:pathLst>
              <a:path w="205683" h="120751">
                <a:moveTo>
                  <a:pt x="171450" y="0"/>
                </a:moveTo>
                <a:lnTo>
                  <a:pt x="177518" y="6067"/>
                </a:lnTo>
                <a:lnTo>
                  <a:pt x="180575" y="7855"/>
                </a:lnTo>
                <a:lnTo>
                  <a:pt x="183882" y="9046"/>
                </a:lnTo>
                <a:lnTo>
                  <a:pt x="187358" y="9840"/>
                </a:lnTo>
                <a:lnTo>
                  <a:pt x="190945" y="11640"/>
                </a:lnTo>
                <a:lnTo>
                  <a:pt x="194606" y="14110"/>
                </a:lnTo>
                <a:lnTo>
                  <a:pt x="198318" y="17026"/>
                </a:lnTo>
                <a:lnTo>
                  <a:pt x="200792" y="20241"/>
                </a:lnTo>
                <a:lnTo>
                  <a:pt x="202441" y="23653"/>
                </a:lnTo>
                <a:lnTo>
                  <a:pt x="203541" y="27199"/>
                </a:lnTo>
                <a:lnTo>
                  <a:pt x="204274" y="30833"/>
                </a:lnTo>
                <a:lnTo>
                  <a:pt x="204762" y="34525"/>
                </a:lnTo>
                <a:lnTo>
                  <a:pt x="205546" y="43508"/>
                </a:lnTo>
                <a:lnTo>
                  <a:pt x="205611" y="45515"/>
                </a:lnTo>
                <a:lnTo>
                  <a:pt x="205682" y="51132"/>
                </a:lnTo>
                <a:lnTo>
                  <a:pt x="204431" y="55678"/>
                </a:lnTo>
                <a:lnTo>
                  <a:pt x="202328" y="61248"/>
                </a:lnTo>
                <a:lnTo>
                  <a:pt x="199655" y="67502"/>
                </a:lnTo>
                <a:lnTo>
                  <a:pt x="196603" y="72941"/>
                </a:lnTo>
                <a:lnTo>
                  <a:pt x="193299" y="77837"/>
                </a:lnTo>
                <a:lnTo>
                  <a:pt x="189826" y="82371"/>
                </a:lnTo>
                <a:lnTo>
                  <a:pt x="184971" y="86664"/>
                </a:lnTo>
                <a:lnTo>
                  <a:pt x="179193" y="90796"/>
                </a:lnTo>
                <a:lnTo>
                  <a:pt x="172802" y="94820"/>
                </a:lnTo>
                <a:lnTo>
                  <a:pt x="164731" y="98773"/>
                </a:lnTo>
                <a:lnTo>
                  <a:pt x="155541" y="102679"/>
                </a:lnTo>
                <a:lnTo>
                  <a:pt x="145603" y="106552"/>
                </a:lnTo>
                <a:lnTo>
                  <a:pt x="137709" y="109135"/>
                </a:lnTo>
                <a:lnTo>
                  <a:pt x="131176" y="110856"/>
                </a:lnTo>
                <a:lnTo>
                  <a:pt x="125550" y="112004"/>
                </a:lnTo>
                <a:lnTo>
                  <a:pt x="120530" y="112769"/>
                </a:lnTo>
                <a:lnTo>
                  <a:pt x="115913" y="113279"/>
                </a:lnTo>
                <a:lnTo>
                  <a:pt x="111566" y="113619"/>
                </a:lnTo>
                <a:lnTo>
                  <a:pt x="104856" y="115116"/>
                </a:lnTo>
                <a:lnTo>
                  <a:pt x="96574" y="117384"/>
                </a:lnTo>
                <a:lnTo>
                  <a:pt x="87242" y="120166"/>
                </a:lnTo>
                <a:lnTo>
                  <a:pt x="79751" y="120750"/>
                </a:lnTo>
                <a:lnTo>
                  <a:pt x="73487" y="119870"/>
                </a:lnTo>
                <a:lnTo>
                  <a:pt x="68041" y="118013"/>
                </a:lnTo>
                <a:lnTo>
                  <a:pt x="60601" y="116775"/>
                </a:lnTo>
                <a:lnTo>
                  <a:pt x="51831" y="115950"/>
                </a:lnTo>
                <a:lnTo>
                  <a:pt x="42173" y="115399"/>
                </a:lnTo>
                <a:lnTo>
                  <a:pt x="24670" y="114789"/>
                </a:lnTo>
                <a:lnTo>
                  <a:pt x="0" y="11430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86"/>
          <p:cNvSpPr/>
          <p:nvPr/>
        </p:nvSpPr>
        <p:spPr>
          <a:xfrm>
            <a:off x="6935119" y="4309109"/>
            <a:ext cx="185772" cy="155962"/>
          </a:xfrm>
          <a:custGeom>
            <a:avLst/>
            <a:gdLst/>
            <a:ahLst/>
            <a:cxnLst/>
            <a:rect l="0" t="0" r="0" b="0"/>
            <a:pathLst>
              <a:path w="185772" h="155962">
                <a:moveTo>
                  <a:pt x="25750" y="0"/>
                </a:moveTo>
                <a:lnTo>
                  <a:pt x="25750" y="18204"/>
                </a:lnTo>
                <a:lnTo>
                  <a:pt x="23210" y="34996"/>
                </a:lnTo>
                <a:lnTo>
                  <a:pt x="18977" y="57621"/>
                </a:lnTo>
                <a:lnTo>
                  <a:pt x="13615" y="84134"/>
                </a:lnTo>
                <a:lnTo>
                  <a:pt x="8770" y="105619"/>
                </a:lnTo>
                <a:lnTo>
                  <a:pt x="4270" y="123753"/>
                </a:lnTo>
                <a:lnTo>
                  <a:pt x="0" y="139652"/>
                </a:lnTo>
                <a:lnTo>
                  <a:pt x="2234" y="148982"/>
                </a:lnTo>
                <a:lnTo>
                  <a:pt x="8803" y="153931"/>
                </a:lnTo>
                <a:lnTo>
                  <a:pt x="18262" y="155961"/>
                </a:lnTo>
                <a:lnTo>
                  <a:pt x="35998" y="153504"/>
                </a:lnTo>
                <a:lnTo>
                  <a:pt x="59252" y="148056"/>
                </a:lnTo>
                <a:lnTo>
                  <a:pt x="185771" y="12573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87"/>
          <p:cNvSpPr/>
          <p:nvPr/>
        </p:nvSpPr>
        <p:spPr>
          <a:xfrm>
            <a:off x="7040880" y="4274820"/>
            <a:ext cx="11430" cy="285750"/>
          </a:xfrm>
          <a:custGeom>
            <a:avLst/>
            <a:gdLst/>
            <a:ahLst/>
            <a:cxnLst/>
            <a:rect l="0" t="0" r="0" b="0"/>
            <a:pathLst>
              <a:path w="11430" h="285750">
                <a:moveTo>
                  <a:pt x="11429" y="0"/>
                </a:moveTo>
                <a:lnTo>
                  <a:pt x="11429" y="25750"/>
                </a:lnTo>
                <a:lnTo>
                  <a:pt x="10160" y="31136"/>
                </a:lnTo>
                <a:lnTo>
                  <a:pt x="8044" y="37267"/>
                </a:lnTo>
                <a:lnTo>
                  <a:pt x="5362" y="43895"/>
                </a:lnTo>
                <a:lnTo>
                  <a:pt x="3574" y="50853"/>
                </a:lnTo>
                <a:lnTo>
                  <a:pt x="2383" y="58032"/>
                </a:lnTo>
                <a:lnTo>
                  <a:pt x="1588" y="65358"/>
                </a:lnTo>
                <a:lnTo>
                  <a:pt x="705" y="117524"/>
                </a:lnTo>
                <a:lnTo>
                  <a:pt x="0" y="28574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88"/>
          <p:cNvSpPr/>
          <p:nvPr/>
        </p:nvSpPr>
        <p:spPr>
          <a:xfrm>
            <a:off x="6903719" y="4411979"/>
            <a:ext cx="148591" cy="34291"/>
          </a:xfrm>
          <a:custGeom>
            <a:avLst/>
            <a:gdLst/>
            <a:ahLst/>
            <a:cxnLst/>
            <a:rect l="0" t="0" r="0" b="0"/>
            <a:pathLst>
              <a:path w="148591" h="34291">
                <a:moveTo>
                  <a:pt x="0" y="34290"/>
                </a:moveTo>
                <a:lnTo>
                  <a:pt x="27987" y="34290"/>
                </a:lnTo>
                <a:lnTo>
                  <a:pt x="33898" y="33021"/>
                </a:lnTo>
                <a:lnTo>
                  <a:pt x="41649" y="30904"/>
                </a:lnTo>
                <a:lnTo>
                  <a:pt x="50627" y="28223"/>
                </a:lnTo>
                <a:lnTo>
                  <a:pt x="57881" y="26435"/>
                </a:lnTo>
                <a:lnTo>
                  <a:pt x="63987" y="25243"/>
                </a:lnTo>
                <a:lnTo>
                  <a:pt x="69329" y="24449"/>
                </a:lnTo>
                <a:lnTo>
                  <a:pt x="74159" y="23920"/>
                </a:lnTo>
                <a:lnTo>
                  <a:pt x="78650" y="23566"/>
                </a:lnTo>
                <a:lnTo>
                  <a:pt x="82913" y="23331"/>
                </a:lnTo>
                <a:lnTo>
                  <a:pt x="87026" y="21904"/>
                </a:lnTo>
                <a:lnTo>
                  <a:pt x="91037" y="19683"/>
                </a:lnTo>
                <a:lnTo>
                  <a:pt x="94982" y="16932"/>
                </a:lnTo>
                <a:lnTo>
                  <a:pt x="98882" y="15098"/>
                </a:lnTo>
                <a:lnTo>
                  <a:pt x="102751" y="13876"/>
                </a:lnTo>
                <a:lnTo>
                  <a:pt x="106601" y="13060"/>
                </a:lnTo>
                <a:lnTo>
                  <a:pt x="110437" y="12517"/>
                </a:lnTo>
                <a:lnTo>
                  <a:pt x="114265" y="12155"/>
                </a:lnTo>
                <a:lnTo>
                  <a:pt x="118088" y="11914"/>
                </a:lnTo>
                <a:lnTo>
                  <a:pt x="129107" y="11645"/>
                </a:lnTo>
                <a:lnTo>
                  <a:pt x="14859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89"/>
          <p:cNvSpPr/>
          <p:nvPr/>
        </p:nvSpPr>
        <p:spPr>
          <a:xfrm>
            <a:off x="7011434" y="4286250"/>
            <a:ext cx="40835" cy="365760"/>
          </a:xfrm>
          <a:custGeom>
            <a:avLst/>
            <a:gdLst/>
            <a:ahLst/>
            <a:cxnLst/>
            <a:rect l="0" t="0" r="0" b="0"/>
            <a:pathLst>
              <a:path w="40835" h="365760">
                <a:moveTo>
                  <a:pt x="6585" y="0"/>
                </a:moveTo>
                <a:lnTo>
                  <a:pt x="518" y="6067"/>
                </a:lnTo>
                <a:lnTo>
                  <a:pt x="0" y="9125"/>
                </a:lnTo>
                <a:lnTo>
                  <a:pt x="926" y="12433"/>
                </a:lnTo>
                <a:lnTo>
                  <a:pt x="2812" y="15909"/>
                </a:lnTo>
                <a:lnTo>
                  <a:pt x="4070" y="20765"/>
                </a:lnTo>
                <a:lnTo>
                  <a:pt x="4909" y="26544"/>
                </a:lnTo>
                <a:lnTo>
                  <a:pt x="5468" y="32935"/>
                </a:lnTo>
                <a:lnTo>
                  <a:pt x="6089" y="43424"/>
                </a:lnTo>
                <a:lnTo>
                  <a:pt x="6365" y="52319"/>
                </a:lnTo>
                <a:lnTo>
                  <a:pt x="6520" y="67007"/>
                </a:lnTo>
                <a:lnTo>
                  <a:pt x="6577" y="109530"/>
                </a:lnTo>
                <a:lnTo>
                  <a:pt x="7849" y="118740"/>
                </a:lnTo>
                <a:lnTo>
                  <a:pt x="9968" y="128690"/>
                </a:lnTo>
                <a:lnTo>
                  <a:pt x="12651" y="139133"/>
                </a:lnTo>
                <a:lnTo>
                  <a:pt x="15709" y="153715"/>
                </a:lnTo>
                <a:lnTo>
                  <a:pt x="22494" y="190238"/>
                </a:lnTo>
                <a:lnTo>
                  <a:pt x="24811" y="204295"/>
                </a:lnTo>
                <a:lnTo>
                  <a:pt x="26355" y="214936"/>
                </a:lnTo>
                <a:lnTo>
                  <a:pt x="27386" y="223301"/>
                </a:lnTo>
                <a:lnTo>
                  <a:pt x="28072" y="232687"/>
                </a:lnTo>
                <a:lnTo>
                  <a:pt x="28530" y="242754"/>
                </a:lnTo>
                <a:lnTo>
                  <a:pt x="29264" y="274152"/>
                </a:lnTo>
                <a:lnTo>
                  <a:pt x="29392" y="288381"/>
                </a:lnTo>
                <a:lnTo>
                  <a:pt x="30681" y="292584"/>
                </a:lnTo>
                <a:lnTo>
                  <a:pt x="32808" y="296656"/>
                </a:lnTo>
                <a:lnTo>
                  <a:pt x="35497" y="300640"/>
                </a:lnTo>
                <a:lnTo>
                  <a:pt x="37290" y="305837"/>
                </a:lnTo>
                <a:lnTo>
                  <a:pt x="38486" y="311841"/>
                </a:lnTo>
                <a:lnTo>
                  <a:pt x="39282" y="318384"/>
                </a:lnTo>
                <a:lnTo>
                  <a:pt x="40168" y="329040"/>
                </a:lnTo>
                <a:lnTo>
                  <a:pt x="40561" y="338009"/>
                </a:lnTo>
                <a:lnTo>
                  <a:pt x="40834" y="351930"/>
                </a:lnTo>
                <a:lnTo>
                  <a:pt x="39578" y="353999"/>
                </a:lnTo>
                <a:lnTo>
                  <a:pt x="37470" y="356649"/>
                </a:lnTo>
                <a:lnTo>
                  <a:pt x="29446" y="36575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Complementary angles</a:t>
            </a:r>
            <a:endParaRPr lang="en-US" dirty="0"/>
          </a:p>
        </p:txBody>
      </p:sp>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28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457200"/>
            <a:ext cx="104775" cy="209550"/>
          </a:xfrm>
          <a:prstGeom prst="rect">
            <a:avLst/>
          </a:prstGeom>
          <a:noFill/>
        </p:spPr>
      </p:pic>
      <p:pic>
        <p:nvPicPr>
          <p:cNvPr id="12291" name="Picture 3"/>
          <p:cNvPicPr>
            <a:picLocks noChangeAspect="1" noChangeArrowheads="1"/>
          </p:cNvPicPr>
          <p:nvPr/>
        </p:nvPicPr>
        <p:blipFill>
          <a:blip r:embed="rId4"/>
          <a:srcRect/>
          <a:stretch>
            <a:fillRect/>
          </a:stretch>
        </p:blipFill>
        <p:spPr bwMode="auto">
          <a:xfrm>
            <a:off x="990600" y="2743200"/>
            <a:ext cx="3962400" cy="2085975"/>
          </a:xfrm>
          <a:prstGeom prst="rect">
            <a:avLst/>
          </a:prstGeom>
          <a:noFill/>
          <a:ln w="9525">
            <a:noFill/>
            <a:miter lim="800000"/>
            <a:headEnd/>
            <a:tailEnd/>
          </a:ln>
          <a:effectLst/>
        </p:spPr>
      </p:pic>
      <p:sp>
        <p:nvSpPr>
          <p:cNvPr id="45" name="Content Placeholder 44"/>
          <p:cNvSpPr>
            <a:spLocks noGrp="1"/>
          </p:cNvSpPr>
          <p:nvPr>
            <p:ph idx="1"/>
          </p:nvPr>
        </p:nvSpPr>
        <p:spPr>
          <a:xfrm>
            <a:off x="457200" y="1600201"/>
            <a:ext cx="8001000" cy="4495800"/>
          </a:xfrm>
        </p:spPr>
        <p:txBody>
          <a:bodyPr/>
          <a:lstStyle/>
          <a:p>
            <a:endParaRPr lang="en-US" dirty="0"/>
          </a:p>
        </p:txBody>
      </p:sp>
      <p:sp>
        <p:nvSpPr>
          <p:cNvPr id="7" name="SMARTPenAnnotation298"/>
          <p:cNvSpPr/>
          <p:nvPr/>
        </p:nvSpPr>
        <p:spPr>
          <a:xfrm>
            <a:off x="2754630" y="1887538"/>
            <a:ext cx="274321" cy="455060"/>
          </a:xfrm>
          <a:custGeom>
            <a:avLst/>
            <a:gdLst/>
            <a:ahLst/>
            <a:cxnLst/>
            <a:rect l="0" t="0" r="0" b="0"/>
            <a:pathLst>
              <a:path w="274321" h="455060">
                <a:moveTo>
                  <a:pt x="274320" y="9841"/>
                </a:moveTo>
                <a:lnTo>
                  <a:pt x="262184" y="3774"/>
                </a:lnTo>
                <a:lnTo>
                  <a:pt x="257339" y="1986"/>
                </a:lnTo>
                <a:lnTo>
                  <a:pt x="252839" y="795"/>
                </a:lnTo>
                <a:lnTo>
                  <a:pt x="248569" y="0"/>
                </a:lnTo>
                <a:lnTo>
                  <a:pt x="244453" y="741"/>
                </a:lnTo>
                <a:lnTo>
                  <a:pt x="236492" y="4950"/>
                </a:lnTo>
                <a:lnTo>
                  <a:pt x="228721" y="7668"/>
                </a:lnTo>
                <a:lnTo>
                  <a:pt x="224870" y="8392"/>
                </a:lnTo>
                <a:lnTo>
                  <a:pt x="218493" y="12685"/>
                </a:lnTo>
                <a:lnTo>
                  <a:pt x="210432" y="19357"/>
                </a:lnTo>
                <a:lnTo>
                  <a:pt x="201248" y="27615"/>
                </a:lnTo>
                <a:lnTo>
                  <a:pt x="192585" y="34391"/>
                </a:lnTo>
                <a:lnTo>
                  <a:pt x="184270" y="40178"/>
                </a:lnTo>
                <a:lnTo>
                  <a:pt x="176187" y="45306"/>
                </a:lnTo>
                <a:lnTo>
                  <a:pt x="169528" y="49994"/>
                </a:lnTo>
                <a:lnTo>
                  <a:pt x="163818" y="54390"/>
                </a:lnTo>
                <a:lnTo>
                  <a:pt x="158742" y="58590"/>
                </a:lnTo>
                <a:lnTo>
                  <a:pt x="154088" y="62661"/>
                </a:lnTo>
                <a:lnTo>
                  <a:pt x="145530" y="70570"/>
                </a:lnTo>
                <a:lnTo>
                  <a:pt x="127504" y="88231"/>
                </a:lnTo>
                <a:lnTo>
                  <a:pt x="121832" y="95121"/>
                </a:lnTo>
                <a:lnTo>
                  <a:pt x="116782" y="102254"/>
                </a:lnTo>
                <a:lnTo>
                  <a:pt x="112144" y="109550"/>
                </a:lnTo>
                <a:lnTo>
                  <a:pt x="107783" y="116954"/>
                </a:lnTo>
                <a:lnTo>
                  <a:pt x="103605" y="124430"/>
                </a:lnTo>
                <a:lnTo>
                  <a:pt x="99550" y="131954"/>
                </a:lnTo>
                <a:lnTo>
                  <a:pt x="98116" y="136970"/>
                </a:lnTo>
                <a:lnTo>
                  <a:pt x="98431" y="140314"/>
                </a:lnTo>
                <a:lnTo>
                  <a:pt x="104941" y="151793"/>
                </a:lnTo>
                <a:lnTo>
                  <a:pt x="111410" y="163101"/>
                </a:lnTo>
                <a:lnTo>
                  <a:pt x="118519" y="172360"/>
                </a:lnTo>
                <a:lnTo>
                  <a:pt x="125912" y="180709"/>
                </a:lnTo>
                <a:lnTo>
                  <a:pt x="129661" y="184713"/>
                </a:lnTo>
                <a:lnTo>
                  <a:pt x="162252" y="217769"/>
                </a:lnTo>
                <a:lnTo>
                  <a:pt x="169127" y="223389"/>
                </a:lnTo>
                <a:lnTo>
                  <a:pt x="177521" y="229677"/>
                </a:lnTo>
                <a:lnTo>
                  <a:pt x="186928" y="236408"/>
                </a:lnTo>
                <a:lnTo>
                  <a:pt x="194468" y="242166"/>
                </a:lnTo>
                <a:lnTo>
                  <a:pt x="200765" y="247275"/>
                </a:lnTo>
                <a:lnTo>
                  <a:pt x="206234" y="251950"/>
                </a:lnTo>
                <a:lnTo>
                  <a:pt x="211149" y="256337"/>
                </a:lnTo>
                <a:lnTo>
                  <a:pt x="219997" y="264599"/>
                </a:lnTo>
                <a:lnTo>
                  <a:pt x="222865" y="268580"/>
                </a:lnTo>
                <a:lnTo>
                  <a:pt x="228170" y="281520"/>
                </a:lnTo>
                <a:lnTo>
                  <a:pt x="233912" y="293994"/>
                </a:lnTo>
                <a:lnTo>
                  <a:pt x="237311" y="308005"/>
                </a:lnTo>
                <a:lnTo>
                  <a:pt x="238217" y="315297"/>
                </a:lnTo>
                <a:lnTo>
                  <a:pt x="238821" y="325238"/>
                </a:lnTo>
                <a:lnTo>
                  <a:pt x="239493" y="349831"/>
                </a:lnTo>
                <a:lnTo>
                  <a:pt x="237132" y="362231"/>
                </a:lnTo>
                <a:lnTo>
                  <a:pt x="233018" y="374308"/>
                </a:lnTo>
                <a:lnTo>
                  <a:pt x="222943" y="396616"/>
                </a:lnTo>
                <a:lnTo>
                  <a:pt x="214232" y="414998"/>
                </a:lnTo>
                <a:lnTo>
                  <a:pt x="208861" y="422186"/>
                </a:lnTo>
                <a:lnTo>
                  <a:pt x="202741" y="428248"/>
                </a:lnTo>
                <a:lnTo>
                  <a:pt x="196120" y="433559"/>
                </a:lnTo>
                <a:lnTo>
                  <a:pt x="190437" y="437100"/>
                </a:lnTo>
                <a:lnTo>
                  <a:pt x="185378" y="439460"/>
                </a:lnTo>
                <a:lnTo>
                  <a:pt x="180735" y="441034"/>
                </a:lnTo>
                <a:lnTo>
                  <a:pt x="175100" y="443353"/>
                </a:lnTo>
                <a:lnTo>
                  <a:pt x="168803" y="446169"/>
                </a:lnTo>
                <a:lnTo>
                  <a:pt x="162065" y="449317"/>
                </a:lnTo>
                <a:lnTo>
                  <a:pt x="155033" y="451415"/>
                </a:lnTo>
                <a:lnTo>
                  <a:pt x="147805" y="452814"/>
                </a:lnTo>
                <a:lnTo>
                  <a:pt x="140447" y="453746"/>
                </a:lnTo>
                <a:lnTo>
                  <a:pt x="134271" y="454368"/>
                </a:lnTo>
                <a:lnTo>
                  <a:pt x="128884" y="454782"/>
                </a:lnTo>
                <a:lnTo>
                  <a:pt x="124022" y="455059"/>
                </a:lnTo>
                <a:lnTo>
                  <a:pt x="119511" y="453973"/>
                </a:lnTo>
                <a:lnTo>
                  <a:pt x="111113" y="449380"/>
                </a:lnTo>
                <a:lnTo>
                  <a:pt x="105825" y="447647"/>
                </a:lnTo>
                <a:lnTo>
                  <a:pt x="99760" y="446492"/>
                </a:lnTo>
                <a:lnTo>
                  <a:pt x="93176" y="445722"/>
                </a:lnTo>
                <a:lnTo>
                  <a:pt x="86247" y="443938"/>
                </a:lnTo>
                <a:lnTo>
                  <a:pt x="79088" y="441479"/>
                </a:lnTo>
                <a:lnTo>
                  <a:pt x="71775" y="438570"/>
                </a:lnTo>
                <a:lnTo>
                  <a:pt x="65630" y="435361"/>
                </a:lnTo>
                <a:lnTo>
                  <a:pt x="60263" y="431951"/>
                </a:lnTo>
                <a:lnTo>
                  <a:pt x="55415" y="428408"/>
                </a:lnTo>
                <a:lnTo>
                  <a:pt x="50913" y="424776"/>
                </a:lnTo>
                <a:lnTo>
                  <a:pt x="42525" y="417353"/>
                </a:lnTo>
                <a:lnTo>
                  <a:pt x="34563" y="409821"/>
                </a:lnTo>
                <a:lnTo>
                  <a:pt x="0" y="37560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99"/>
          <p:cNvSpPr/>
          <p:nvPr/>
        </p:nvSpPr>
        <p:spPr>
          <a:xfrm>
            <a:off x="3166110" y="1908810"/>
            <a:ext cx="251461" cy="440485"/>
          </a:xfrm>
          <a:custGeom>
            <a:avLst/>
            <a:gdLst/>
            <a:ahLst/>
            <a:cxnLst/>
            <a:rect l="0" t="0" r="0" b="0"/>
            <a:pathLst>
              <a:path w="251461" h="440485">
                <a:moveTo>
                  <a:pt x="0" y="0"/>
                </a:moveTo>
                <a:lnTo>
                  <a:pt x="9841" y="19682"/>
                </a:lnTo>
                <a:lnTo>
                  <a:pt x="10723" y="31607"/>
                </a:lnTo>
                <a:lnTo>
                  <a:pt x="10959" y="40121"/>
                </a:lnTo>
                <a:lnTo>
                  <a:pt x="11417" y="154280"/>
                </a:lnTo>
                <a:lnTo>
                  <a:pt x="10151" y="167623"/>
                </a:lnTo>
                <a:lnTo>
                  <a:pt x="8038" y="184139"/>
                </a:lnTo>
                <a:lnTo>
                  <a:pt x="5358" y="202769"/>
                </a:lnTo>
                <a:lnTo>
                  <a:pt x="3572" y="220269"/>
                </a:lnTo>
                <a:lnTo>
                  <a:pt x="2381" y="237016"/>
                </a:lnTo>
                <a:lnTo>
                  <a:pt x="1058" y="266630"/>
                </a:lnTo>
                <a:lnTo>
                  <a:pt x="313" y="297582"/>
                </a:lnTo>
                <a:lnTo>
                  <a:pt x="41" y="338641"/>
                </a:lnTo>
                <a:lnTo>
                  <a:pt x="1297" y="345140"/>
                </a:lnTo>
                <a:lnTo>
                  <a:pt x="6080" y="355749"/>
                </a:lnTo>
                <a:lnTo>
                  <a:pt x="32091" y="407100"/>
                </a:lnTo>
                <a:lnTo>
                  <a:pt x="34094" y="408560"/>
                </a:lnTo>
                <a:lnTo>
                  <a:pt x="41711" y="410614"/>
                </a:lnTo>
                <a:lnTo>
                  <a:pt x="45802" y="411223"/>
                </a:lnTo>
                <a:lnTo>
                  <a:pt x="51259" y="411366"/>
                </a:lnTo>
                <a:lnTo>
                  <a:pt x="53223" y="410134"/>
                </a:lnTo>
                <a:lnTo>
                  <a:pt x="54532" y="408042"/>
                </a:lnTo>
                <a:lnTo>
                  <a:pt x="55404" y="405378"/>
                </a:lnTo>
                <a:lnTo>
                  <a:pt x="59761" y="399031"/>
                </a:lnTo>
                <a:lnTo>
                  <a:pt x="62700" y="395560"/>
                </a:lnTo>
                <a:lnTo>
                  <a:pt x="64660" y="391977"/>
                </a:lnTo>
                <a:lnTo>
                  <a:pt x="68688" y="379595"/>
                </a:lnTo>
                <a:lnTo>
                  <a:pt x="74131" y="367252"/>
                </a:lnTo>
                <a:lnTo>
                  <a:pt x="90403" y="333887"/>
                </a:lnTo>
                <a:lnTo>
                  <a:pt x="97099" y="317841"/>
                </a:lnTo>
                <a:lnTo>
                  <a:pt x="104102" y="299524"/>
                </a:lnTo>
                <a:lnTo>
                  <a:pt x="111312" y="279693"/>
                </a:lnTo>
                <a:lnTo>
                  <a:pt x="116117" y="263931"/>
                </a:lnTo>
                <a:lnTo>
                  <a:pt x="119322" y="250884"/>
                </a:lnTo>
                <a:lnTo>
                  <a:pt x="121457" y="239646"/>
                </a:lnTo>
                <a:lnTo>
                  <a:pt x="124151" y="229614"/>
                </a:lnTo>
                <a:lnTo>
                  <a:pt x="127218" y="220386"/>
                </a:lnTo>
                <a:lnTo>
                  <a:pt x="130532" y="211694"/>
                </a:lnTo>
                <a:lnTo>
                  <a:pt x="134011" y="200819"/>
                </a:lnTo>
                <a:lnTo>
                  <a:pt x="137600" y="188489"/>
                </a:lnTo>
                <a:lnTo>
                  <a:pt x="141263" y="175189"/>
                </a:lnTo>
                <a:lnTo>
                  <a:pt x="143705" y="163783"/>
                </a:lnTo>
                <a:lnTo>
                  <a:pt x="145333" y="153638"/>
                </a:lnTo>
                <a:lnTo>
                  <a:pt x="146419" y="144335"/>
                </a:lnTo>
                <a:lnTo>
                  <a:pt x="148412" y="134323"/>
                </a:lnTo>
                <a:lnTo>
                  <a:pt x="151011" y="123839"/>
                </a:lnTo>
                <a:lnTo>
                  <a:pt x="154014" y="113039"/>
                </a:lnTo>
                <a:lnTo>
                  <a:pt x="156016" y="104569"/>
                </a:lnTo>
                <a:lnTo>
                  <a:pt x="158240" y="91771"/>
                </a:lnTo>
                <a:lnTo>
                  <a:pt x="159229" y="81850"/>
                </a:lnTo>
                <a:lnTo>
                  <a:pt x="159492" y="77427"/>
                </a:lnTo>
                <a:lnTo>
                  <a:pt x="160938" y="74478"/>
                </a:lnTo>
                <a:lnTo>
                  <a:pt x="163172" y="72512"/>
                </a:lnTo>
                <a:lnTo>
                  <a:pt x="165931" y="71201"/>
                </a:lnTo>
                <a:lnTo>
                  <a:pt x="167770" y="71597"/>
                </a:lnTo>
                <a:lnTo>
                  <a:pt x="168997" y="73131"/>
                </a:lnTo>
                <a:lnTo>
                  <a:pt x="169815" y="75424"/>
                </a:lnTo>
                <a:lnTo>
                  <a:pt x="170965" y="84719"/>
                </a:lnTo>
                <a:lnTo>
                  <a:pt x="172397" y="88229"/>
                </a:lnTo>
                <a:lnTo>
                  <a:pt x="177374" y="95516"/>
                </a:lnTo>
                <a:lnTo>
                  <a:pt x="180433" y="106374"/>
                </a:lnTo>
                <a:lnTo>
                  <a:pt x="181792" y="119667"/>
                </a:lnTo>
                <a:lnTo>
                  <a:pt x="182155" y="126768"/>
                </a:lnTo>
                <a:lnTo>
                  <a:pt x="182396" y="134042"/>
                </a:lnTo>
                <a:lnTo>
                  <a:pt x="182837" y="218495"/>
                </a:lnTo>
                <a:lnTo>
                  <a:pt x="184121" y="235833"/>
                </a:lnTo>
                <a:lnTo>
                  <a:pt x="188935" y="282191"/>
                </a:lnTo>
                <a:lnTo>
                  <a:pt x="195308" y="329888"/>
                </a:lnTo>
                <a:lnTo>
                  <a:pt x="198785" y="353275"/>
                </a:lnTo>
                <a:lnTo>
                  <a:pt x="201103" y="371407"/>
                </a:lnTo>
                <a:lnTo>
                  <a:pt x="202649" y="386034"/>
                </a:lnTo>
                <a:lnTo>
                  <a:pt x="203679" y="398326"/>
                </a:lnTo>
                <a:lnTo>
                  <a:pt x="205636" y="406520"/>
                </a:lnTo>
                <a:lnTo>
                  <a:pt x="208211" y="411984"/>
                </a:lnTo>
                <a:lnTo>
                  <a:pt x="214458" y="419323"/>
                </a:lnTo>
                <a:lnTo>
                  <a:pt x="226486" y="432111"/>
                </a:lnTo>
                <a:lnTo>
                  <a:pt x="234041" y="439747"/>
                </a:lnTo>
                <a:lnTo>
                  <a:pt x="237307" y="440484"/>
                </a:lnTo>
                <a:lnTo>
                  <a:pt x="240755" y="439706"/>
                </a:lnTo>
                <a:lnTo>
                  <a:pt x="251460" y="4343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300"/>
          <p:cNvSpPr/>
          <p:nvPr/>
        </p:nvSpPr>
        <p:spPr>
          <a:xfrm>
            <a:off x="3531870" y="2011898"/>
            <a:ext cx="354331" cy="354112"/>
          </a:xfrm>
          <a:custGeom>
            <a:avLst/>
            <a:gdLst/>
            <a:ahLst/>
            <a:cxnLst/>
            <a:rect l="0" t="0" r="0" b="0"/>
            <a:pathLst>
              <a:path w="354331" h="354112">
                <a:moveTo>
                  <a:pt x="0" y="11212"/>
                </a:moveTo>
                <a:lnTo>
                  <a:pt x="0" y="17279"/>
                </a:lnTo>
                <a:lnTo>
                  <a:pt x="7855" y="88234"/>
                </a:lnTo>
                <a:lnTo>
                  <a:pt x="9046" y="104470"/>
                </a:lnTo>
                <a:lnTo>
                  <a:pt x="9841" y="119104"/>
                </a:lnTo>
                <a:lnTo>
                  <a:pt x="9101" y="139019"/>
                </a:lnTo>
                <a:lnTo>
                  <a:pt x="7337" y="162457"/>
                </a:lnTo>
                <a:lnTo>
                  <a:pt x="3261" y="207971"/>
                </a:lnTo>
                <a:lnTo>
                  <a:pt x="1449" y="236667"/>
                </a:lnTo>
                <a:lnTo>
                  <a:pt x="644" y="257887"/>
                </a:lnTo>
                <a:lnTo>
                  <a:pt x="127" y="286139"/>
                </a:lnTo>
                <a:lnTo>
                  <a:pt x="1354" y="292286"/>
                </a:lnTo>
                <a:lnTo>
                  <a:pt x="3443" y="298925"/>
                </a:lnTo>
                <a:lnTo>
                  <a:pt x="6105" y="305890"/>
                </a:lnTo>
                <a:lnTo>
                  <a:pt x="6610" y="309264"/>
                </a:lnTo>
                <a:lnTo>
                  <a:pt x="5676" y="310243"/>
                </a:lnTo>
                <a:lnTo>
                  <a:pt x="3784" y="309626"/>
                </a:lnTo>
                <a:lnTo>
                  <a:pt x="2523" y="302864"/>
                </a:lnTo>
                <a:lnTo>
                  <a:pt x="1682" y="292007"/>
                </a:lnTo>
                <a:lnTo>
                  <a:pt x="747" y="265549"/>
                </a:lnTo>
                <a:lnTo>
                  <a:pt x="332" y="241091"/>
                </a:lnTo>
                <a:lnTo>
                  <a:pt x="1491" y="229234"/>
                </a:lnTo>
                <a:lnTo>
                  <a:pt x="3534" y="217520"/>
                </a:lnTo>
                <a:lnTo>
                  <a:pt x="6166" y="205900"/>
                </a:lnTo>
                <a:lnTo>
                  <a:pt x="9190" y="194344"/>
                </a:lnTo>
                <a:lnTo>
                  <a:pt x="12477" y="182830"/>
                </a:lnTo>
                <a:lnTo>
                  <a:pt x="15938" y="171344"/>
                </a:lnTo>
                <a:lnTo>
                  <a:pt x="19515" y="157336"/>
                </a:lnTo>
                <a:lnTo>
                  <a:pt x="26877" y="124839"/>
                </a:lnTo>
                <a:lnTo>
                  <a:pt x="33158" y="109823"/>
                </a:lnTo>
                <a:lnTo>
                  <a:pt x="41155" y="96003"/>
                </a:lnTo>
                <a:lnTo>
                  <a:pt x="50297" y="82979"/>
                </a:lnTo>
                <a:lnTo>
                  <a:pt x="57661" y="73027"/>
                </a:lnTo>
                <a:lnTo>
                  <a:pt x="63841" y="65121"/>
                </a:lnTo>
                <a:lnTo>
                  <a:pt x="69230" y="58582"/>
                </a:lnTo>
                <a:lnTo>
                  <a:pt x="75363" y="51681"/>
                </a:lnTo>
                <a:lnTo>
                  <a:pt x="88951" y="37242"/>
                </a:lnTo>
                <a:lnTo>
                  <a:pt x="94861" y="32375"/>
                </a:lnTo>
                <a:lnTo>
                  <a:pt x="104813" y="26968"/>
                </a:lnTo>
                <a:lnTo>
                  <a:pt x="113470" y="24564"/>
                </a:lnTo>
                <a:lnTo>
                  <a:pt x="117557" y="23923"/>
                </a:lnTo>
                <a:lnTo>
                  <a:pt x="121551" y="24766"/>
                </a:lnTo>
                <a:lnTo>
                  <a:pt x="129376" y="29089"/>
                </a:lnTo>
                <a:lnTo>
                  <a:pt x="131970" y="32020"/>
                </a:lnTo>
                <a:lnTo>
                  <a:pt x="133700" y="35244"/>
                </a:lnTo>
                <a:lnTo>
                  <a:pt x="134853" y="38663"/>
                </a:lnTo>
                <a:lnTo>
                  <a:pt x="139521" y="45849"/>
                </a:lnTo>
                <a:lnTo>
                  <a:pt x="145829" y="54546"/>
                </a:lnTo>
                <a:lnTo>
                  <a:pt x="149289" y="60421"/>
                </a:lnTo>
                <a:lnTo>
                  <a:pt x="152866" y="66878"/>
                </a:lnTo>
                <a:lnTo>
                  <a:pt x="155251" y="77532"/>
                </a:lnTo>
                <a:lnTo>
                  <a:pt x="156840" y="90986"/>
                </a:lnTo>
                <a:lnTo>
                  <a:pt x="157900" y="106304"/>
                </a:lnTo>
                <a:lnTo>
                  <a:pt x="159877" y="122867"/>
                </a:lnTo>
                <a:lnTo>
                  <a:pt x="162464" y="140258"/>
                </a:lnTo>
                <a:lnTo>
                  <a:pt x="165459" y="158203"/>
                </a:lnTo>
                <a:lnTo>
                  <a:pt x="167456" y="180326"/>
                </a:lnTo>
                <a:lnTo>
                  <a:pt x="168787" y="205234"/>
                </a:lnTo>
                <a:lnTo>
                  <a:pt x="171403" y="295098"/>
                </a:lnTo>
                <a:lnTo>
                  <a:pt x="171436" y="290342"/>
                </a:lnTo>
                <a:lnTo>
                  <a:pt x="172710" y="284928"/>
                </a:lnTo>
                <a:lnTo>
                  <a:pt x="174830" y="277509"/>
                </a:lnTo>
                <a:lnTo>
                  <a:pt x="177513" y="268753"/>
                </a:lnTo>
                <a:lnTo>
                  <a:pt x="179302" y="257836"/>
                </a:lnTo>
                <a:lnTo>
                  <a:pt x="180495" y="245478"/>
                </a:lnTo>
                <a:lnTo>
                  <a:pt x="181290" y="232159"/>
                </a:lnTo>
                <a:lnTo>
                  <a:pt x="183090" y="219470"/>
                </a:lnTo>
                <a:lnTo>
                  <a:pt x="185560" y="207201"/>
                </a:lnTo>
                <a:lnTo>
                  <a:pt x="188476" y="195211"/>
                </a:lnTo>
                <a:lnTo>
                  <a:pt x="195104" y="164956"/>
                </a:lnTo>
                <a:lnTo>
                  <a:pt x="198649" y="147998"/>
                </a:lnTo>
                <a:lnTo>
                  <a:pt x="204822" y="131612"/>
                </a:lnTo>
                <a:lnTo>
                  <a:pt x="212748" y="115609"/>
                </a:lnTo>
                <a:lnTo>
                  <a:pt x="229174" y="86820"/>
                </a:lnTo>
                <a:lnTo>
                  <a:pt x="240708" y="65559"/>
                </a:lnTo>
                <a:lnTo>
                  <a:pt x="254342" y="39309"/>
                </a:lnTo>
                <a:lnTo>
                  <a:pt x="258461" y="32483"/>
                </a:lnTo>
                <a:lnTo>
                  <a:pt x="266425" y="21512"/>
                </a:lnTo>
                <a:lnTo>
                  <a:pt x="270811" y="12403"/>
                </a:lnTo>
                <a:lnTo>
                  <a:pt x="271980" y="8196"/>
                </a:lnTo>
                <a:lnTo>
                  <a:pt x="274030" y="5391"/>
                </a:lnTo>
                <a:lnTo>
                  <a:pt x="276667" y="3521"/>
                </a:lnTo>
                <a:lnTo>
                  <a:pt x="282983" y="1444"/>
                </a:lnTo>
                <a:lnTo>
                  <a:pt x="293679" y="274"/>
                </a:lnTo>
                <a:lnTo>
                  <a:pt x="301127" y="0"/>
                </a:lnTo>
                <a:lnTo>
                  <a:pt x="304891" y="1197"/>
                </a:lnTo>
                <a:lnTo>
                  <a:pt x="312460" y="5914"/>
                </a:lnTo>
                <a:lnTo>
                  <a:pt x="314987" y="10220"/>
                </a:lnTo>
                <a:lnTo>
                  <a:pt x="316671" y="15630"/>
                </a:lnTo>
                <a:lnTo>
                  <a:pt x="317794" y="21777"/>
                </a:lnTo>
                <a:lnTo>
                  <a:pt x="319813" y="28415"/>
                </a:lnTo>
                <a:lnTo>
                  <a:pt x="322428" y="35381"/>
                </a:lnTo>
                <a:lnTo>
                  <a:pt x="325442" y="42564"/>
                </a:lnTo>
                <a:lnTo>
                  <a:pt x="327451" y="49893"/>
                </a:lnTo>
                <a:lnTo>
                  <a:pt x="328791" y="57320"/>
                </a:lnTo>
                <a:lnTo>
                  <a:pt x="329684" y="64810"/>
                </a:lnTo>
                <a:lnTo>
                  <a:pt x="330279" y="77424"/>
                </a:lnTo>
                <a:lnTo>
                  <a:pt x="330940" y="111759"/>
                </a:lnTo>
                <a:lnTo>
                  <a:pt x="331470" y="346264"/>
                </a:lnTo>
                <a:lnTo>
                  <a:pt x="332740" y="348879"/>
                </a:lnTo>
                <a:lnTo>
                  <a:pt x="334856" y="350623"/>
                </a:lnTo>
                <a:lnTo>
                  <a:pt x="340516" y="353078"/>
                </a:lnTo>
                <a:lnTo>
                  <a:pt x="354330" y="3541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301"/>
          <p:cNvSpPr/>
          <p:nvPr/>
        </p:nvSpPr>
        <p:spPr>
          <a:xfrm>
            <a:off x="4149244" y="2023110"/>
            <a:ext cx="148238" cy="319753"/>
          </a:xfrm>
          <a:custGeom>
            <a:avLst/>
            <a:gdLst/>
            <a:ahLst/>
            <a:cxnLst/>
            <a:rect l="0" t="0" r="0" b="0"/>
            <a:pathLst>
              <a:path w="148238" h="319753">
                <a:moveTo>
                  <a:pt x="91285" y="0"/>
                </a:moveTo>
                <a:lnTo>
                  <a:pt x="79150" y="6067"/>
                </a:lnTo>
                <a:lnTo>
                  <a:pt x="74305" y="9125"/>
                </a:lnTo>
                <a:lnTo>
                  <a:pt x="69805" y="12433"/>
                </a:lnTo>
                <a:lnTo>
                  <a:pt x="65535" y="15908"/>
                </a:lnTo>
                <a:lnTo>
                  <a:pt x="60149" y="25845"/>
                </a:lnTo>
                <a:lnTo>
                  <a:pt x="54018" y="40090"/>
                </a:lnTo>
                <a:lnTo>
                  <a:pt x="19860" y="129839"/>
                </a:lnTo>
                <a:lnTo>
                  <a:pt x="13188" y="150059"/>
                </a:lnTo>
                <a:lnTo>
                  <a:pt x="8741" y="166079"/>
                </a:lnTo>
                <a:lnTo>
                  <a:pt x="5776" y="179299"/>
                </a:lnTo>
                <a:lnTo>
                  <a:pt x="3799" y="191923"/>
                </a:lnTo>
                <a:lnTo>
                  <a:pt x="2481" y="204148"/>
                </a:lnTo>
                <a:lnTo>
                  <a:pt x="1603" y="216109"/>
                </a:lnTo>
                <a:lnTo>
                  <a:pt x="1017" y="229162"/>
                </a:lnTo>
                <a:lnTo>
                  <a:pt x="193" y="269265"/>
                </a:lnTo>
                <a:lnTo>
                  <a:pt x="0" y="289430"/>
                </a:lnTo>
                <a:lnTo>
                  <a:pt x="1218" y="297093"/>
                </a:lnTo>
                <a:lnTo>
                  <a:pt x="3301" y="303472"/>
                </a:lnTo>
                <a:lnTo>
                  <a:pt x="5959" y="308994"/>
                </a:lnTo>
                <a:lnTo>
                  <a:pt x="9001" y="312676"/>
                </a:lnTo>
                <a:lnTo>
                  <a:pt x="12299" y="315130"/>
                </a:lnTo>
                <a:lnTo>
                  <a:pt x="15768" y="316767"/>
                </a:lnTo>
                <a:lnTo>
                  <a:pt x="19351" y="317858"/>
                </a:lnTo>
                <a:lnTo>
                  <a:pt x="23009" y="318585"/>
                </a:lnTo>
                <a:lnTo>
                  <a:pt x="31937" y="319752"/>
                </a:lnTo>
                <a:lnTo>
                  <a:pt x="36545" y="316525"/>
                </a:lnTo>
                <a:lnTo>
                  <a:pt x="39552" y="313887"/>
                </a:lnTo>
                <a:lnTo>
                  <a:pt x="44097" y="310858"/>
                </a:lnTo>
                <a:lnTo>
                  <a:pt x="49666" y="307568"/>
                </a:lnTo>
                <a:lnTo>
                  <a:pt x="55919" y="304105"/>
                </a:lnTo>
                <a:lnTo>
                  <a:pt x="61358" y="300527"/>
                </a:lnTo>
                <a:lnTo>
                  <a:pt x="66254" y="296871"/>
                </a:lnTo>
                <a:lnTo>
                  <a:pt x="70788" y="293164"/>
                </a:lnTo>
                <a:lnTo>
                  <a:pt x="75080" y="289422"/>
                </a:lnTo>
                <a:lnTo>
                  <a:pt x="79212" y="285658"/>
                </a:lnTo>
                <a:lnTo>
                  <a:pt x="83237" y="281878"/>
                </a:lnTo>
                <a:lnTo>
                  <a:pt x="87190" y="276819"/>
                </a:lnTo>
                <a:lnTo>
                  <a:pt x="91095" y="270906"/>
                </a:lnTo>
                <a:lnTo>
                  <a:pt x="94968" y="264424"/>
                </a:lnTo>
                <a:lnTo>
                  <a:pt x="98821" y="258832"/>
                </a:lnTo>
                <a:lnTo>
                  <a:pt x="102659" y="253835"/>
                </a:lnTo>
                <a:lnTo>
                  <a:pt x="106488" y="249233"/>
                </a:lnTo>
                <a:lnTo>
                  <a:pt x="110311" y="243625"/>
                </a:lnTo>
                <a:lnTo>
                  <a:pt x="114129" y="237346"/>
                </a:lnTo>
                <a:lnTo>
                  <a:pt x="117945" y="230621"/>
                </a:lnTo>
                <a:lnTo>
                  <a:pt x="125571" y="216375"/>
                </a:lnTo>
                <a:lnTo>
                  <a:pt x="129382" y="209020"/>
                </a:lnTo>
                <a:lnTo>
                  <a:pt x="133193" y="199036"/>
                </a:lnTo>
                <a:lnTo>
                  <a:pt x="137004" y="187301"/>
                </a:lnTo>
                <a:lnTo>
                  <a:pt x="140815" y="174397"/>
                </a:lnTo>
                <a:lnTo>
                  <a:pt x="143355" y="163254"/>
                </a:lnTo>
                <a:lnTo>
                  <a:pt x="145048" y="153286"/>
                </a:lnTo>
                <a:lnTo>
                  <a:pt x="146178" y="144101"/>
                </a:lnTo>
                <a:lnTo>
                  <a:pt x="146930" y="136707"/>
                </a:lnTo>
                <a:lnTo>
                  <a:pt x="147432" y="130508"/>
                </a:lnTo>
                <a:lnTo>
                  <a:pt x="147766" y="125105"/>
                </a:lnTo>
                <a:lnTo>
                  <a:pt x="148138" y="112329"/>
                </a:lnTo>
                <a:lnTo>
                  <a:pt x="148237" y="105366"/>
                </a:lnTo>
                <a:lnTo>
                  <a:pt x="147033" y="99454"/>
                </a:lnTo>
                <a:lnTo>
                  <a:pt x="144961" y="94242"/>
                </a:lnTo>
                <a:lnTo>
                  <a:pt x="142309" y="89498"/>
                </a:lnTo>
                <a:lnTo>
                  <a:pt x="140541" y="83795"/>
                </a:lnTo>
                <a:lnTo>
                  <a:pt x="139363" y="77453"/>
                </a:lnTo>
                <a:lnTo>
                  <a:pt x="138577" y="70685"/>
                </a:lnTo>
                <a:lnTo>
                  <a:pt x="135513" y="66173"/>
                </a:lnTo>
                <a:lnTo>
                  <a:pt x="130931" y="63165"/>
                </a:lnTo>
                <a:lnTo>
                  <a:pt x="125336" y="61160"/>
                </a:lnTo>
                <a:lnTo>
                  <a:pt x="120336" y="58553"/>
                </a:lnTo>
                <a:lnTo>
                  <a:pt x="115732" y="55545"/>
                </a:lnTo>
                <a:lnTo>
                  <a:pt x="111393" y="52270"/>
                </a:lnTo>
                <a:lnTo>
                  <a:pt x="107231" y="50086"/>
                </a:lnTo>
                <a:lnTo>
                  <a:pt x="103186" y="48631"/>
                </a:lnTo>
                <a:lnTo>
                  <a:pt x="99219" y="47660"/>
                </a:lnTo>
                <a:lnTo>
                  <a:pt x="94034" y="47013"/>
                </a:lnTo>
                <a:lnTo>
                  <a:pt x="88038" y="46582"/>
                </a:lnTo>
                <a:lnTo>
                  <a:pt x="81501" y="46295"/>
                </a:lnTo>
                <a:lnTo>
                  <a:pt x="75872" y="44833"/>
                </a:lnTo>
                <a:lnTo>
                  <a:pt x="70850" y="42588"/>
                </a:lnTo>
                <a:lnTo>
                  <a:pt x="45565" y="3429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302"/>
          <p:cNvSpPr/>
          <p:nvPr/>
        </p:nvSpPr>
        <p:spPr>
          <a:xfrm>
            <a:off x="4515399" y="1685054"/>
            <a:ext cx="159472" cy="795256"/>
          </a:xfrm>
          <a:custGeom>
            <a:avLst/>
            <a:gdLst/>
            <a:ahLst/>
            <a:cxnLst/>
            <a:rect l="0" t="0" r="0" b="0"/>
            <a:pathLst>
              <a:path w="159472" h="795256">
                <a:moveTo>
                  <a:pt x="159471" y="6585"/>
                </a:moveTo>
                <a:lnTo>
                  <a:pt x="153403" y="518"/>
                </a:lnTo>
                <a:lnTo>
                  <a:pt x="150346" y="0"/>
                </a:lnTo>
                <a:lnTo>
                  <a:pt x="147037" y="925"/>
                </a:lnTo>
                <a:lnTo>
                  <a:pt x="143562" y="2812"/>
                </a:lnTo>
                <a:lnTo>
                  <a:pt x="138704" y="7880"/>
                </a:lnTo>
                <a:lnTo>
                  <a:pt x="132926" y="15068"/>
                </a:lnTo>
                <a:lnTo>
                  <a:pt x="126535" y="23671"/>
                </a:lnTo>
                <a:lnTo>
                  <a:pt x="119733" y="31946"/>
                </a:lnTo>
                <a:lnTo>
                  <a:pt x="112659" y="40002"/>
                </a:lnTo>
                <a:lnTo>
                  <a:pt x="105403" y="47913"/>
                </a:lnTo>
                <a:lnTo>
                  <a:pt x="99296" y="55727"/>
                </a:lnTo>
                <a:lnTo>
                  <a:pt x="93954" y="63477"/>
                </a:lnTo>
                <a:lnTo>
                  <a:pt x="89123" y="71183"/>
                </a:lnTo>
                <a:lnTo>
                  <a:pt x="82092" y="83940"/>
                </a:lnTo>
                <a:lnTo>
                  <a:pt x="64120" y="118436"/>
                </a:lnTo>
                <a:lnTo>
                  <a:pt x="55263" y="138302"/>
                </a:lnTo>
                <a:lnTo>
                  <a:pt x="46819" y="159167"/>
                </a:lnTo>
                <a:lnTo>
                  <a:pt x="38650" y="180696"/>
                </a:lnTo>
                <a:lnTo>
                  <a:pt x="31933" y="200129"/>
                </a:lnTo>
                <a:lnTo>
                  <a:pt x="26186" y="218165"/>
                </a:lnTo>
                <a:lnTo>
                  <a:pt x="21084" y="235268"/>
                </a:lnTo>
                <a:lnTo>
                  <a:pt x="17683" y="250481"/>
                </a:lnTo>
                <a:lnTo>
                  <a:pt x="15415" y="264432"/>
                </a:lnTo>
                <a:lnTo>
                  <a:pt x="13904" y="277543"/>
                </a:lnTo>
                <a:lnTo>
                  <a:pt x="11626" y="291364"/>
                </a:lnTo>
                <a:lnTo>
                  <a:pt x="8838" y="305658"/>
                </a:lnTo>
                <a:lnTo>
                  <a:pt x="5709" y="320267"/>
                </a:lnTo>
                <a:lnTo>
                  <a:pt x="3623" y="338897"/>
                </a:lnTo>
                <a:lnTo>
                  <a:pt x="2232" y="360206"/>
                </a:lnTo>
                <a:lnTo>
                  <a:pt x="1305" y="383303"/>
                </a:lnTo>
                <a:lnTo>
                  <a:pt x="0" y="476487"/>
                </a:lnTo>
                <a:lnTo>
                  <a:pt x="1087" y="519243"/>
                </a:lnTo>
                <a:lnTo>
                  <a:pt x="9340" y="707481"/>
                </a:lnTo>
                <a:lnTo>
                  <a:pt x="11124" y="724039"/>
                </a:lnTo>
                <a:lnTo>
                  <a:pt x="13583" y="737618"/>
                </a:lnTo>
                <a:lnTo>
                  <a:pt x="18432" y="758209"/>
                </a:lnTo>
                <a:lnTo>
                  <a:pt x="21544" y="781776"/>
                </a:lnTo>
                <a:lnTo>
                  <a:pt x="22310" y="79525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303"/>
          <p:cNvSpPr/>
          <p:nvPr/>
        </p:nvSpPr>
        <p:spPr>
          <a:xfrm>
            <a:off x="4354829" y="2137410"/>
            <a:ext cx="285751" cy="137160"/>
          </a:xfrm>
          <a:custGeom>
            <a:avLst/>
            <a:gdLst/>
            <a:ahLst/>
            <a:cxnLst/>
            <a:rect l="0" t="0" r="0" b="0"/>
            <a:pathLst>
              <a:path w="285751" h="137160">
                <a:moveTo>
                  <a:pt x="0" y="137159"/>
                </a:moveTo>
                <a:lnTo>
                  <a:pt x="6069" y="125024"/>
                </a:lnTo>
                <a:lnTo>
                  <a:pt x="10396" y="120179"/>
                </a:lnTo>
                <a:lnTo>
                  <a:pt x="15821" y="115679"/>
                </a:lnTo>
                <a:lnTo>
                  <a:pt x="21977" y="111409"/>
                </a:lnTo>
                <a:lnTo>
                  <a:pt x="54913" y="87196"/>
                </a:lnTo>
                <a:lnTo>
                  <a:pt x="65819" y="79721"/>
                </a:lnTo>
                <a:lnTo>
                  <a:pt x="75630" y="73467"/>
                </a:lnTo>
                <a:lnTo>
                  <a:pt x="84710" y="68028"/>
                </a:lnTo>
                <a:lnTo>
                  <a:pt x="93304" y="63132"/>
                </a:lnTo>
                <a:lnTo>
                  <a:pt x="109626" y="54305"/>
                </a:lnTo>
                <a:lnTo>
                  <a:pt x="118804" y="50173"/>
                </a:lnTo>
                <a:lnTo>
                  <a:pt x="128733" y="46148"/>
                </a:lnTo>
                <a:lnTo>
                  <a:pt x="139162" y="42196"/>
                </a:lnTo>
                <a:lnTo>
                  <a:pt x="184617" y="27643"/>
                </a:lnTo>
                <a:lnTo>
                  <a:pt x="28575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304"/>
          <p:cNvSpPr/>
          <p:nvPr/>
        </p:nvSpPr>
        <p:spPr>
          <a:xfrm>
            <a:off x="4848522" y="1807709"/>
            <a:ext cx="362889" cy="592592"/>
          </a:xfrm>
          <a:custGeom>
            <a:avLst/>
            <a:gdLst/>
            <a:ahLst/>
            <a:cxnLst/>
            <a:rect l="0" t="0" r="0" b="0"/>
            <a:pathLst>
              <a:path w="362889" h="592592">
                <a:moveTo>
                  <a:pt x="214968" y="32520"/>
                </a:moveTo>
                <a:lnTo>
                  <a:pt x="230877" y="16612"/>
                </a:lnTo>
                <a:lnTo>
                  <a:pt x="234463" y="14294"/>
                </a:lnTo>
                <a:lnTo>
                  <a:pt x="245580" y="9763"/>
                </a:lnTo>
                <a:lnTo>
                  <a:pt x="256917" y="2212"/>
                </a:lnTo>
                <a:lnTo>
                  <a:pt x="264515" y="0"/>
                </a:lnTo>
                <a:lnTo>
                  <a:pt x="269589" y="680"/>
                </a:lnTo>
                <a:lnTo>
                  <a:pt x="275512" y="2404"/>
                </a:lnTo>
                <a:lnTo>
                  <a:pt x="282000" y="4823"/>
                </a:lnTo>
                <a:lnTo>
                  <a:pt x="292597" y="7510"/>
                </a:lnTo>
                <a:lnTo>
                  <a:pt x="297200" y="8227"/>
                </a:lnTo>
                <a:lnTo>
                  <a:pt x="305702" y="12410"/>
                </a:lnTo>
                <a:lnTo>
                  <a:pt x="313714" y="18503"/>
                </a:lnTo>
                <a:lnTo>
                  <a:pt x="321508" y="25444"/>
                </a:lnTo>
                <a:lnTo>
                  <a:pt x="329206" y="36148"/>
                </a:lnTo>
                <a:lnTo>
                  <a:pt x="336860" y="48103"/>
                </a:lnTo>
                <a:lnTo>
                  <a:pt x="344495" y="57649"/>
                </a:lnTo>
                <a:lnTo>
                  <a:pt x="352122" y="69512"/>
                </a:lnTo>
                <a:lnTo>
                  <a:pt x="355934" y="76232"/>
                </a:lnTo>
                <a:lnTo>
                  <a:pt x="360169" y="90471"/>
                </a:lnTo>
                <a:lnTo>
                  <a:pt x="362052" y="105266"/>
                </a:lnTo>
                <a:lnTo>
                  <a:pt x="362888" y="120308"/>
                </a:lnTo>
                <a:lnTo>
                  <a:pt x="361841" y="129146"/>
                </a:lnTo>
                <a:lnTo>
                  <a:pt x="359873" y="138847"/>
                </a:lnTo>
                <a:lnTo>
                  <a:pt x="357292" y="149125"/>
                </a:lnTo>
                <a:lnTo>
                  <a:pt x="354300" y="159787"/>
                </a:lnTo>
                <a:lnTo>
                  <a:pt x="344023" y="194266"/>
                </a:lnTo>
                <a:lnTo>
                  <a:pt x="332934" y="234821"/>
                </a:lnTo>
                <a:lnTo>
                  <a:pt x="325393" y="259592"/>
                </a:lnTo>
                <a:lnTo>
                  <a:pt x="317795" y="275341"/>
                </a:lnTo>
                <a:lnTo>
                  <a:pt x="307649" y="293461"/>
                </a:lnTo>
                <a:lnTo>
                  <a:pt x="285369" y="330104"/>
                </a:lnTo>
                <a:lnTo>
                  <a:pt x="258546" y="372153"/>
                </a:lnTo>
                <a:lnTo>
                  <a:pt x="242379" y="396828"/>
                </a:lnTo>
                <a:lnTo>
                  <a:pt x="234512" y="407472"/>
                </a:lnTo>
                <a:lnTo>
                  <a:pt x="226727" y="417108"/>
                </a:lnTo>
                <a:lnTo>
                  <a:pt x="218997" y="426073"/>
                </a:lnTo>
                <a:lnTo>
                  <a:pt x="206224" y="439668"/>
                </a:lnTo>
                <a:lnTo>
                  <a:pt x="112434" y="535040"/>
                </a:lnTo>
                <a:lnTo>
                  <a:pt x="105972" y="540253"/>
                </a:lnTo>
                <a:lnTo>
                  <a:pt x="99124" y="544999"/>
                </a:lnTo>
                <a:lnTo>
                  <a:pt x="92018" y="549433"/>
                </a:lnTo>
                <a:lnTo>
                  <a:pt x="80737" y="554359"/>
                </a:lnTo>
                <a:lnTo>
                  <a:pt x="71489" y="556549"/>
                </a:lnTo>
                <a:lnTo>
                  <a:pt x="63146" y="557522"/>
                </a:lnTo>
                <a:lnTo>
                  <a:pt x="56603" y="557781"/>
                </a:lnTo>
                <a:lnTo>
                  <a:pt x="39173" y="558070"/>
                </a:lnTo>
                <a:lnTo>
                  <a:pt x="33001" y="556877"/>
                </a:lnTo>
                <a:lnTo>
                  <a:pt x="28887" y="554811"/>
                </a:lnTo>
                <a:lnTo>
                  <a:pt x="16215" y="542371"/>
                </a:lnTo>
                <a:lnTo>
                  <a:pt x="12616" y="540061"/>
                </a:lnTo>
                <a:lnTo>
                  <a:pt x="5230" y="537494"/>
                </a:lnTo>
                <a:lnTo>
                  <a:pt x="2753" y="535540"/>
                </a:lnTo>
                <a:lnTo>
                  <a:pt x="1101" y="532966"/>
                </a:lnTo>
                <a:lnTo>
                  <a:pt x="0" y="529981"/>
                </a:lnTo>
                <a:lnTo>
                  <a:pt x="536" y="526721"/>
                </a:lnTo>
                <a:lnTo>
                  <a:pt x="6088" y="516065"/>
                </a:lnTo>
                <a:lnTo>
                  <a:pt x="7832" y="508626"/>
                </a:lnTo>
                <a:lnTo>
                  <a:pt x="11994" y="501086"/>
                </a:lnTo>
                <a:lnTo>
                  <a:pt x="21477" y="489701"/>
                </a:lnTo>
                <a:lnTo>
                  <a:pt x="25014" y="485898"/>
                </a:lnTo>
                <a:lnTo>
                  <a:pt x="35717" y="478285"/>
                </a:lnTo>
                <a:lnTo>
                  <a:pt x="42127" y="474477"/>
                </a:lnTo>
                <a:lnTo>
                  <a:pt x="52636" y="470245"/>
                </a:lnTo>
                <a:lnTo>
                  <a:pt x="62811" y="467095"/>
                </a:lnTo>
                <a:lnTo>
                  <a:pt x="69079" y="464477"/>
                </a:lnTo>
                <a:lnTo>
                  <a:pt x="75799" y="461461"/>
                </a:lnTo>
                <a:lnTo>
                  <a:pt x="82818" y="459451"/>
                </a:lnTo>
                <a:lnTo>
                  <a:pt x="90038" y="458111"/>
                </a:lnTo>
                <a:lnTo>
                  <a:pt x="97391" y="457217"/>
                </a:lnTo>
                <a:lnTo>
                  <a:pt x="104833" y="456622"/>
                </a:lnTo>
                <a:lnTo>
                  <a:pt x="112335" y="456225"/>
                </a:lnTo>
                <a:lnTo>
                  <a:pt x="119876" y="455960"/>
                </a:lnTo>
                <a:lnTo>
                  <a:pt x="127443" y="457053"/>
                </a:lnTo>
                <a:lnTo>
                  <a:pt x="135028" y="459053"/>
                </a:lnTo>
                <a:lnTo>
                  <a:pt x="142624" y="461655"/>
                </a:lnTo>
                <a:lnTo>
                  <a:pt x="148959" y="463390"/>
                </a:lnTo>
                <a:lnTo>
                  <a:pt x="159384" y="465318"/>
                </a:lnTo>
                <a:lnTo>
                  <a:pt x="165212" y="467102"/>
                </a:lnTo>
                <a:lnTo>
                  <a:pt x="171637" y="469562"/>
                </a:lnTo>
                <a:lnTo>
                  <a:pt x="178461" y="472471"/>
                </a:lnTo>
                <a:lnTo>
                  <a:pt x="189429" y="479091"/>
                </a:lnTo>
                <a:lnTo>
                  <a:pt x="194132" y="482634"/>
                </a:lnTo>
                <a:lnTo>
                  <a:pt x="209517" y="493344"/>
                </a:lnTo>
                <a:lnTo>
                  <a:pt x="218954" y="499756"/>
                </a:lnTo>
                <a:lnTo>
                  <a:pt x="226515" y="505301"/>
                </a:lnTo>
                <a:lnTo>
                  <a:pt x="232826" y="510268"/>
                </a:lnTo>
                <a:lnTo>
                  <a:pt x="238303" y="514849"/>
                </a:lnTo>
                <a:lnTo>
                  <a:pt x="247776" y="526712"/>
                </a:lnTo>
                <a:lnTo>
                  <a:pt x="263635" y="551058"/>
                </a:lnTo>
                <a:lnTo>
                  <a:pt x="274698" y="569051"/>
                </a:lnTo>
                <a:lnTo>
                  <a:pt x="277648" y="575628"/>
                </a:lnTo>
                <a:lnTo>
                  <a:pt x="283548" y="5925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305"/>
          <p:cNvSpPr/>
          <p:nvPr/>
        </p:nvSpPr>
        <p:spPr>
          <a:xfrm>
            <a:off x="5523107" y="2000553"/>
            <a:ext cx="306194" cy="308098"/>
          </a:xfrm>
          <a:custGeom>
            <a:avLst/>
            <a:gdLst/>
            <a:ahLst/>
            <a:cxnLst/>
            <a:rect l="0" t="0" r="0" b="0"/>
            <a:pathLst>
              <a:path w="306194" h="308098">
                <a:moveTo>
                  <a:pt x="249043" y="45416"/>
                </a:moveTo>
                <a:lnTo>
                  <a:pt x="242975" y="33281"/>
                </a:lnTo>
                <a:lnTo>
                  <a:pt x="239917" y="29706"/>
                </a:lnTo>
                <a:lnTo>
                  <a:pt x="236609" y="27323"/>
                </a:lnTo>
                <a:lnTo>
                  <a:pt x="233134" y="25734"/>
                </a:lnTo>
                <a:lnTo>
                  <a:pt x="228276" y="22135"/>
                </a:lnTo>
                <a:lnTo>
                  <a:pt x="222499" y="17195"/>
                </a:lnTo>
                <a:lnTo>
                  <a:pt x="216107" y="11362"/>
                </a:lnTo>
                <a:lnTo>
                  <a:pt x="210575" y="7474"/>
                </a:lnTo>
                <a:lnTo>
                  <a:pt x="201043" y="3153"/>
                </a:lnTo>
                <a:lnTo>
                  <a:pt x="192573" y="1233"/>
                </a:lnTo>
                <a:lnTo>
                  <a:pt x="184575" y="379"/>
                </a:lnTo>
                <a:lnTo>
                  <a:pt x="176787" y="0"/>
                </a:lnTo>
                <a:lnTo>
                  <a:pt x="172932" y="1169"/>
                </a:lnTo>
                <a:lnTo>
                  <a:pt x="165262" y="5854"/>
                </a:lnTo>
                <a:lnTo>
                  <a:pt x="157620" y="8783"/>
                </a:lnTo>
                <a:lnTo>
                  <a:pt x="148721" y="11355"/>
                </a:lnTo>
                <a:lnTo>
                  <a:pt x="142791" y="13819"/>
                </a:lnTo>
                <a:lnTo>
                  <a:pt x="136298" y="16731"/>
                </a:lnTo>
                <a:lnTo>
                  <a:pt x="130700" y="19943"/>
                </a:lnTo>
                <a:lnTo>
                  <a:pt x="125697" y="23354"/>
                </a:lnTo>
                <a:lnTo>
                  <a:pt x="121093" y="26898"/>
                </a:lnTo>
                <a:lnTo>
                  <a:pt x="114213" y="33071"/>
                </a:lnTo>
                <a:lnTo>
                  <a:pt x="96408" y="50090"/>
                </a:lnTo>
                <a:lnTo>
                  <a:pt x="71032" y="75023"/>
                </a:lnTo>
                <a:lnTo>
                  <a:pt x="64329" y="82934"/>
                </a:lnTo>
                <a:lnTo>
                  <a:pt x="58590" y="90748"/>
                </a:lnTo>
                <a:lnTo>
                  <a:pt x="53494" y="98498"/>
                </a:lnTo>
                <a:lnTo>
                  <a:pt x="47557" y="108744"/>
                </a:lnTo>
                <a:lnTo>
                  <a:pt x="34187" y="133675"/>
                </a:lnTo>
                <a:lnTo>
                  <a:pt x="28335" y="146166"/>
                </a:lnTo>
                <a:lnTo>
                  <a:pt x="23164" y="158303"/>
                </a:lnTo>
                <a:lnTo>
                  <a:pt x="18447" y="170204"/>
                </a:lnTo>
                <a:lnTo>
                  <a:pt x="14032" y="183218"/>
                </a:lnTo>
                <a:lnTo>
                  <a:pt x="9819" y="196974"/>
                </a:lnTo>
                <a:lnTo>
                  <a:pt x="5740" y="211225"/>
                </a:lnTo>
                <a:lnTo>
                  <a:pt x="3021" y="224535"/>
                </a:lnTo>
                <a:lnTo>
                  <a:pt x="1208" y="237219"/>
                </a:lnTo>
                <a:lnTo>
                  <a:pt x="0" y="249485"/>
                </a:lnTo>
                <a:lnTo>
                  <a:pt x="464" y="258932"/>
                </a:lnTo>
                <a:lnTo>
                  <a:pt x="2044" y="266500"/>
                </a:lnTo>
                <a:lnTo>
                  <a:pt x="4367" y="272816"/>
                </a:lnTo>
                <a:lnTo>
                  <a:pt x="7186" y="278296"/>
                </a:lnTo>
                <a:lnTo>
                  <a:pt x="13704" y="287772"/>
                </a:lnTo>
                <a:lnTo>
                  <a:pt x="17448" y="296217"/>
                </a:lnTo>
                <a:lnTo>
                  <a:pt x="18446" y="300247"/>
                </a:lnTo>
                <a:lnTo>
                  <a:pt x="20381" y="302933"/>
                </a:lnTo>
                <a:lnTo>
                  <a:pt x="22942" y="304724"/>
                </a:lnTo>
                <a:lnTo>
                  <a:pt x="29173" y="306714"/>
                </a:lnTo>
                <a:lnTo>
                  <a:pt x="36176" y="307599"/>
                </a:lnTo>
                <a:lnTo>
                  <a:pt x="41092" y="307835"/>
                </a:lnTo>
                <a:lnTo>
                  <a:pt x="53327" y="308097"/>
                </a:lnTo>
                <a:lnTo>
                  <a:pt x="57605" y="306897"/>
                </a:lnTo>
                <a:lnTo>
                  <a:pt x="60457" y="304827"/>
                </a:lnTo>
                <a:lnTo>
                  <a:pt x="67859" y="295845"/>
                </a:lnTo>
                <a:lnTo>
                  <a:pt x="71103" y="292379"/>
                </a:lnTo>
                <a:lnTo>
                  <a:pt x="77076" y="284988"/>
                </a:lnTo>
                <a:lnTo>
                  <a:pt x="93873" y="263229"/>
                </a:lnTo>
                <a:lnTo>
                  <a:pt x="102416" y="250315"/>
                </a:lnTo>
                <a:lnTo>
                  <a:pt x="110652" y="236626"/>
                </a:lnTo>
                <a:lnTo>
                  <a:pt x="125305" y="210408"/>
                </a:lnTo>
                <a:lnTo>
                  <a:pt x="136052" y="190290"/>
                </a:lnTo>
                <a:lnTo>
                  <a:pt x="193578" y="76307"/>
                </a:lnTo>
                <a:lnTo>
                  <a:pt x="196826" y="68550"/>
                </a:lnTo>
                <a:lnTo>
                  <a:pt x="198992" y="62109"/>
                </a:lnTo>
                <a:lnTo>
                  <a:pt x="200435" y="56545"/>
                </a:lnTo>
                <a:lnTo>
                  <a:pt x="202668" y="49025"/>
                </a:lnTo>
                <a:lnTo>
                  <a:pt x="208535" y="30510"/>
                </a:lnTo>
                <a:lnTo>
                  <a:pt x="211878" y="22779"/>
                </a:lnTo>
                <a:lnTo>
                  <a:pt x="215376" y="16355"/>
                </a:lnTo>
                <a:lnTo>
                  <a:pt x="218978" y="10802"/>
                </a:lnTo>
                <a:lnTo>
                  <a:pt x="221379" y="12180"/>
                </a:lnTo>
                <a:lnTo>
                  <a:pt x="222981" y="18179"/>
                </a:lnTo>
                <a:lnTo>
                  <a:pt x="224048" y="27258"/>
                </a:lnTo>
                <a:lnTo>
                  <a:pt x="224759" y="51091"/>
                </a:lnTo>
                <a:lnTo>
                  <a:pt x="225550" y="124985"/>
                </a:lnTo>
                <a:lnTo>
                  <a:pt x="227031" y="153072"/>
                </a:lnTo>
                <a:lnTo>
                  <a:pt x="229288" y="173067"/>
                </a:lnTo>
                <a:lnTo>
                  <a:pt x="232063" y="187667"/>
                </a:lnTo>
                <a:lnTo>
                  <a:pt x="233913" y="199940"/>
                </a:lnTo>
                <a:lnTo>
                  <a:pt x="235146" y="210662"/>
                </a:lnTo>
                <a:lnTo>
                  <a:pt x="235968" y="220350"/>
                </a:lnTo>
                <a:lnTo>
                  <a:pt x="237787" y="228079"/>
                </a:lnTo>
                <a:lnTo>
                  <a:pt x="240268" y="234502"/>
                </a:lnTo>
                <a:lnTo>
                  <a:pt x="243193" y="240053"/>
                </a:lnTo>
                <a:lnTo>
                  <a:pt x="249829" y="249608"/>
                </a:lnTo>
                <a:lnTo>
                  <a:pt x="253377" y="253934"/>
                </a:lnTo>
                <a:lnTo>
                  <a:pt x="257012" y="256818"/>
                </a:lnTo>
                <a:lnTo>
                  <a:pt x="260706" y="258741"/>
                </a:lnTo>
                <a:lnTo>
                  <a:pt x="269690" y="261827"/>
                </a:lnTo>
                <a:lnTo>
                  <a:pt x="277693" y="258862"/>
                </a:lnTo>
                <a:lnTo>
                  <a:pt x="283383" y="256294"/>
                </a:lnTo>
                <a:lnTo>
                  <a:pt x="288446" y="254581"/>
                </a:lnTo>
                <a:lnTo>
                  <a:pt x="297459" y="252679"/>
                </a:lnTo>
                <a:lnTo>
                  <a:pt x="300370" y="250901"/>
                </a:lnTo>
                <a:lnTo>
                  <a:pt x="302311" y="248446"/>
                </a:lnTo>
                <a:lnTo>
                  <a:pt x="306193" y="23972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306"/>
          <p:cNvSpPr/>
          <p:nvPr/>
        </p:nvSpPr>
        <p:spPr>
          <a:xfrm>
            <a:off x="5909462" y="1977389"/>
            <a:ext cx="188960" cy="365762"/>
          </a:xfrm>
          <a:custGeom>
            <a:avLst/>
            <a:gdLst/>
            <a:ahLst/>
            <a:cxnLst/>
            <a:rect l="0" t="0" r="0" b="0"/>
            <a:pathLst>
              <a:path w="188960" h="365762">
                <a:moveTo>
                  <a:pt x="22708" y="0"/>
                </a:moveTo>
                <a:lnTo>
                  <a:pt x="28775" y="6068"/>
                </a:lnTo>
                <a:lnTo>
                  <a:pt x="30563" y="10396"/>
                </a:lnTo>
                <a:lnTo>
                  <a:pt x="31754" y="15821"/>
                </a:lnTo>
                <a:lnTo>
                  <a:pt x="32549" y="21977"/>
                </a:lnTo>
                <a:lnTo>
                  <a:pt x="34348" y="31162"/>
                </a:lnTo>
                <a:lnTo>
                  <a:pt x="39734" y="54913"/>
                </a:lnTo>
                <a:lnTo>
                  <a:pt x="40409" y="65819"/>
                </a:lnTo>
                <a:lnTo>
                  <a:pt x="39589" y="75630"/>
                </a:lnTo>
                <a:lnTo>
                  <a:pt x="37771" y="84710"/>
                </a:lnTo>
                <a:lnTo>
                  <a:pt x="36560" y="98383"/>
                </a:lnTo>
                <a:lnTo>
                  <a:pt x="35753" y="115119"/>
                </a:lnTo>
                <a:lnTo>
                  <a:pt x="35215" y="133896"/>
                </a:lnTo>
                <a:lnTo>
                  <a:pt x="33586" y="154034"/>
                </a:lnTo>
                <a:lnTo>
                  <a:pt x="31230" y="175080"/>
                </a:lnTo>
                <a:lnTo>
                  <a:pt x="28389" y="196730"/>
                </a:lnTo>
                <a:lnTo>
                  <a:pt x="26495" y="213703"/>
                </a:lnTo>
                <a:lnTo>
                  <a:pt x="25233" y="227559"/>
                </a:lnTo>
                <a:lnTo>
                  <a:pt x="24391" y="239336"/>
                </a:lnTo>
                <a:lnTo>
                  <a:pt x="22560" y="249728"/>
                </a:lnTo>
                <a:lnTo>
                  <a:pt x="20069" y="259195"/>
                </a:lnTo>
                <a:lnTo>
                  <a:pt x="17138" y="268047"/>
                </a:lnTo>
                <a:lnTo>
                  <a:pt x="15185" y="277758"/>
                </a:lnTo>
                <a:lnTo>
                  <a:pt x="13883" y="288042"/>
                </a:lnTo>
                <a:lnTo>
                  <a:pt x="13015" y="298708"/>
                </a:lnTo>
                <a:lnTo>
                  <a:pt x="11165" y="307089"/>
                </a:lnTo>
                <a:lnTo>
                  <a:pt x="8663" y="313946"/>
                </a:lnTo>
                <a:lnTo>
                  <a:pt x="5725" y="319788"/>
                </a:lnTo>
                <a:lnTo>
                  <a:pt x="3765" y="322412"/>
                </a:lnTo>
                <a:lnTo>
                  <a:pt x="2460" y="322891"/>
                </a:lnTo>
                <a:lnTo>
                  <a:pt x="1589" y="321941"/>
                </a:lnTo>
                <a:lnTo>
                  <a:pt x="621" y="317499"/>
                </a:lnTo>
                <a:lnTo>
                  <a:pt x="192" y="308751"/>
                </a:lnTo>
                <a:lnTo>
                  <a:pt x="0" y="292163"/>
                </a:lnTo>
                <a:lnTo>
                  <a:pt x="1220" y="278595"/>
                </a:lnTo>
                <a:lnTo>
                  <a:pt x="3302" y="261930"/>
                </a:lnTo>
                <a:lnTo>
                  <a:pt x="5961" y="243201"/>
                </a:lnTo>
                <a:lnTo>
                  <a:pt x="9003" y="226904"/>
                </a:lnTo>
                <a:lnTo>
                  <a:pt x="12301" y="212229"/>
                </a:lnTo>
                <a:lnTo>
                  <a:pt x="15770" y="198636"/>
                </a:lnTo>
                <a:lnTo>
                  <a:pt x="19353" y="185765"/>
                </a:lnTo>
                <a:lnTo>
                  <a:pt x="26720" y="161302"/>
                </a:lnTo>
                <a:lnTo>
                  <a:pt x="30463" y="150715"/>
                </a:lnTo>
                <a:lnTo>
                  <a:pt x="34227" y="141117"/>
                </a:lnTo>
                <a:lnTo>
                  <a:pt x="38007" y="132178"/>
                </a:lnTo>
                <a:lnTo>
                  <a:pt x="45594" y="115473"/>
                </a:lnTo>
                <a:lnTo>
                  <a:pt x="57005" y="91788"/>
                </a:lnTo>
                <a:lnTo>
                  <a:pt x="60813" y="84052"/>
                </a:lnTo>
                <a:lnTo>
                  <a:pt x="67161" y="76355"/>
                </a:lnTo>
                <a:lnTo>
                  <a:pt x="75204" y="68683"/>
                </a:lnTo>
                <a:lnTo>
                  <a:pt x="84375" y="61029"/>
                </a:lnTo>
                <a:lnTo>
                  <a:pt x="91759" y="55926"/>
                </a:lnTo>
                <a:lnTo>
                  <a:pt x="97952" y="52524"/>
                </a:lnTo>
                <a:lnTo>
                  <a:pt x="103350" y="50257"/>
                </a:lnTo>
                <a:lnTo>
                  <a:pt x="109489" y="48745"/>
                </a:lnTo>
                <a:lnTo>
                  <a:pt x="116122" y="47737"/>
                </a:lnTo>
                <a:lnTo>
                  <a:pt x="123084" y="47064"/>
                </a:lnTo>
                <a:lnTo>
                  <a:pt x="128995" y="46616"/>
                </a:lnTo>
                <a:lnTo>
                  <a:pt x="134206" y="46318"/>
                </a:lnTo>
                <a:lnTo>
                  <a:pt x="143382" y="45986"/>
                </a:lnTo>
                <a:lnTo>
                  <a:pt x="151694" y="45839"/>
                </a:lnTo>
                <a:lnTo>
                  <a:pt x="155689" y="48339"/>
                </a:lnTo>
                <a:lnTo>
                  <a:pt x="159621" y="52546"/>
                </a:lnTo>
                <a:lnTo>
                  <a:pt x="163513" y="57891"/>
                </a:lnTo>
                <a:lnTo>
                  <a:pt x="167838" y="67216"/>
                </a:lnTo>
                <a:lnTo>
                  <a:pt x="171030" y="76864"/>
                </a:lnTo>
                <a:lnTo>
                  <a:pt x="173659" y="82993"/>
                </a:lnTo>
                <a:lnTo>
                  <a:pt x="176682" y="89619"/>
                </a:lnTo>
                <a:lnTo>
                  <a:pt x="178697" y="96576"/>
                </a:lnTo>
                <a:lnTo>
                  <a:pt x="180041" y="103754"/>
                </a:lnTo>
                <a:lnTo>
                  <a:pt x="180936" y="111080"/>
                </a:lnTo>
                <a:lnTo>
                  <a:pt x="182804" y="119773"/>
                </a:lnTo>
                <a:lnTo>
                  <a:pt x="185318" y="129379"/>
                </a:lnTo>
                <a:lnTo>
                  <a:pt x="188265" y="139593"/>
                </a:lnTo>
                <a:lnTo>
                  <a:pt x="188959" y="152752"/>
                </a:lnTo>
                <a:lnTo>
                  <a:pt x="188151" y="167875"/>
                </a:lnTo>
                <a:lnTo>
                  <a:pt x="186343" y="184307"/>
                </a:lnTo>
                <a:lnTo>
                  <a:pt x="185138" y="200341"/>
                </a:lnTo>
                <a:lnTo>
                  <a:pt x="184335" y="216111"/>
                </a:lnTo>
                <a:lnTo>
                  <a:pt x="183204" y="255803"/>
                </a:lnTo>
                <a:lnTo>
                  <a:pt x="183045" y="265786"/>
                </a:lnTo>
                <a:lnTo>
                  <a:pt x="181669" y="277521"/>
                </a:lnTo>
                <a:lnTo>
                  <a:pt x="179482" y="290424"/>
                </a:lnTo>
                <a:lnTo>
                  <a:pt x="176754" y="304106"/>
                </a:lnTo>
                <a:lnTo>
                  <a:pt x="176205" y="315768"/>
                </a:lnTo>
                <a:lnTo>
                  <a:pt x="177109" y="326082"/>
                </a:lnTo>
                <a:lnTo>
                  <a:pt x="178982" y="335498"/>
                </a:lnTo>
                <a:lnTo>
                  <a:pt x="180231" y="343046"/>
                </a:lnTo>
                <a:lnTo>
                  <a:pt x="181063" y="349347"/>
                </a:lnTo>
                <a:lnTo>
                  <a:pt x="182727" y="36576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307"/>
          <p:cNvSpPr/>
          <p:nvPr/>
        </p:nvSpPr>
        <p:spPr>
          <a:xfrm>
            <a:off x="6080759" y="2000942"/>
            <a:ext cx="331417" cy="844311"/>
          </a:xfrm>
          <a:custGeom>
            <a:avLst/>
            <a:gdLst/>
            <a:ahLst/>
            <a:cxnLst/>
            <a:rect l="0" t="0" r="0" b="0"/>
            <a:pathLst>
              <a:path w="331417" h="844311">
                <a:moveTo>
                  <a:pt x="262891" y="45027"/>
                </a:moveTo>
                <a:lnTo>
                  <a:pt x="268958" y="32892"/>
                </a:lnTo>
                <a:lnTo>
                  <a:pt x="269475" y="28047"/>
                </a:lnTo>
                <a:lnTo>
                  <a:pt x="268550" y="23547"/>
                </a:lnTo>
                <a:lnTo>
                  <a:pt x="265406" y="15161"/>
                </a:lnTo>
                <a:lnTo>
                  <a:pt x="264008" y="7200"/>
                </a:lnTo>
                <a:lnTo>
                  <a:pt x="262366" y="4569"/>
                </a:lnTo>
                <a:lnTo>
                  <a:pt x="260001" y="2815"/>
                </a:lnTo>
                <a:lnTo>
                  <a:pt x="257154" y="1646"/>
                </a:lnTo>
                <a:lnTo>
                  <a:pt x="247079" y="0"/>
                </a:lnTo>
                <a:lnTo>
                  <a:pt x="243460" y="1039"/>
                </a:lnTo>
                <a:lnTo>
                  <a:pt x="236051" y="5581"/>
                </a:lnTo>
                <a:lnTo>
                  <a:pt x="228525" y="11832"/>
                </a:lnTo>
                <a:lnTo>
                  <a:pt x="220947" y="18844"/>
                </a:lnTo>
                <a:lnTo>
                  <a:pt x="213345" y="26194"/>
                </a:lnTo>
                <a:lnTo>
                  <a:pt x="205734" y="37080"/>
                </a:lnTo>
                <a:lnTo>
                  <a:pt x="195577" y="52925"/>
                </a:lnTo>
                <a:lnTo>
                  <a:pt x="178363" y="76901"/>
                </a:lnTo>
                <a:lnTo>
                  <a:pt x="169709" y="91676"/>
                </a:lnTo>
                <a:lnTo>
                  <a:pt x="161400" y="107877"/>
                </a:lnTo>
                <a:lnTo>
                  <a:pt x="153320" y="125027"/>
                </a:lnTo>
                <a:lnTo>
                  <a:pt x="137569" y="161016"/>
                </a:lnTo>
                <a:lnTo>
                  <a:pt x="129813" y="179503"/>
                </a:lnTo>
                <a:lnTo>
                  <a:pt x="123372" y="195638"/>
                </a:lnTo>
                <a:lnTo>
                  <a:pt x="112829" y="223725"/>
                </a:lnTo>
                <a:lnTo>
                  <a:pt x="107297" y="248909"/>
                </a:lnTo>
                <a:lnTo>
                  <a:pt x="104838" y="271531"/>
                </a:lnTo>
                <a:lnTo>
                  <a:pt x="103454" y="297277"/>
                </a:lnTo>
                <a:lnTo>
                  <a:pt x="102986" y="321385"/>
                </a:lnTo>
                <a:lnTo>
                  <a:pt x="102947" y="328326"/>
                </a:lnTo>
                <a:lnTo>
                  <a:pt x="104192" y="334223"/>
                </a:lnTo>
                <a:lnTo>
                  <a:pt x="111928" y="352813"/>
                </a:lnTo>
                <a:lnTo>
                  <a:pt x="112718" y="356898"/>
                </a:lnTo>
                <a:lnTo>
                  <a:pt x="114516" y="359621"/>
                </a:lnTo>
                <a:lnTo>
                  <a:pt x="116984" y="361436"/>
                </a:lnTo>
                <a:lnTo>
                  <a:pt x="119900" y="362647"/>
                </a:lnTo>
                <a:lnTo>
                  <a:pt x="123113" y="362184"/>
                </a:lnTo>
                <a:lnTo>
                  <a:pt x="130070" y="358282"/>
                </a:lnTo>
                <a:lnTo>
                  <a:pt x="137396" y="352315"/>
                </a:lnTo>
                <a:lnTo>
                  <a:pt x="144885" y="345430"/>
                </a:lnTo>
                <a:lnTo>
                  <a:pt x="156241" y="334413"/>
                </a:lnTo>
                <a:lnTo>
                  <a:pt x="163845" y="326890"/>
                </a:lnTo>
                <a:lnTo>
                  <a:pt x="171457" y="315926"/>
                </a:lnTo>
                <a:lnTo>
                  <a:pt x="175264" y="309447"/>
                </a:lnTo>
                <a:lnTo>
                  <a:pt x="193042" y="275154"/>
                </a:lnTo>
                <a:lnTo>
                  <a:pt x="233712" y="194624"/>
                </a:lnTo>
                <a:lnTo>
                  <a:pt x="240898" y="179049"/>
                </a:lnTo>
                <a:lnTo>
                  <a:pt x="246959" y="164855"/>
                </a:lnTo>
                <a:lnTo>
                  <a:pt x="252270" y="151583"/>
                </a:lnTo>
                <a:lnTo>
                  <a:pt x="257080" y="135114"/>
                </a:lnTo>
                <a:lnTo>
                  <a:pt x="261556" y="116515"/>
                </a:lnTo>
                <a:lnTo>
                  <a:pt x="265811" y="96496"/>
                </a:lnTo>
                <a:lnTo>
                  <a:pt x="273925" y="70866"/>
                </a:lnTo>
                <a:lnTo>
                  <a:pt x="282247" y="49297"/>
                </a:lnTo>
                <a:lnTo>
                  <a:pt x="283415" y="44064"/>
                </a:lnTo>
                <a:lnTo>
                  <a:pt x="288099" y="34863"/>
                </a:lnTo>
                <a:lnTo>
                  <a:pt x="291126" y="30631"/>
                </a:lnTo>
                <a:lnTo>
                  <a:pt x="294490" y="22542"/>
                </a:lnTo>
                <a:lnTo>
                  <a:pt x="295387" y="18607"/>
                </a:lnTo>
                <a:lnTo>
                  <a:pt x="295985" y="17254"/>
                </a:lnTo>
                <a:lnTo>
                  <a:pt x="296383" y="17622"/>
                </a:lnTo>
                <a:lnTo>
                  <a:pt x="296649" y="19137"/>
                </a:lnTo>
                <a:lnTo>
                  <a:pt x="300331" y="24207"/>
                </a:lnTo>
                <a:lnTo>
                  <a:pt x="303091" y="27337"/>
                </a:lnTo>
                <a:lnTo>
                  <a:pt x="304931" y="30694"/>
                </a:lnTo>
                <a:lnTo>
                  <a:pt x="317412" y="64392"/>
                </a:lnTo>
                <a:lnTo>
                  <a:pt x="324376" y="88347"/>
                </a:lnTo>
                <a:lnTo>
                  <a:pt x="328317" y="112541"/>
                </a:lnTo>
                <a:lnTo>
                  <a:pt x="329369" y="124326"/>
                </a:lnTo>
                <a:lnTo>
                  <a:pt x="330069" y="139803"/>
                </a:lnTo>
                <a:lnTo>
                  <a:pt x="330848" y="177320"/>
                </a:lnTo>
                <a:lnTo>
                  <a:pt x="331416" y="306199"/>
                </a:lnTo>
                <a:lnTo>
                  <a:pt x="330164" y="329632"/>
                </a:lnTo>
                <a:lnTo>
                  <a:pt x="325386" y="386148"/>
                </a:lnTo>
                <a:lnTo>
                  <a:pt x="322335" y="410871"/>
                </a:lnTo>
                <a:lnTo>
                  <a:pt x="319030" y="432433"/>
                </a:lnTo>
                <a:lnTo>
                  <a:pt x="315557" y="451888"/>
                </a:lnTo>
                <a:lnTo>
                  <a:pt x="310701" y="475018"/>
                </a:lnTo>
                <a:lnTo>
                  <a:pt x="298533" y="527811"/>
                </a:lnTo>
                <a:lnTo>
                  <a:pt x="291732" y="551033"/>
                </a:lnTo>
                <a:lnTo>
                  <a:pt x="284659" y="571594"/>
                </a:lnTo>
                <a:lnTo>
                  <a:pt x="277402" y="590382"/>
                </a:lnTo>
                <a:lnTo>
                  <a:pt x="271295" y="607987"/>
                </a:lnTo>
                <a:lnTo>
                  <a:pt x="265954" y="624804"/>
                </a:lnTo>
                <a:lnTo>
                  <a:pt x="261123" y="641095"/>
                </a:lnTo>
                <a:lnTo>
                  <a:pt x="255362" y="657036"/>
                </a:lnTo>
                <a:lnTo>
                  <a:pt x="248982" y="672743"/>
                </a:lnTo>
                <a:lnTo>
                  <a:pt x="242188" y="688295"/>
                </a:lnTo>
                <a:lnTo>
                  <a:pt x="235119" y="702472"/>
                </a:lnTo>
                <a:lnTo>
                  <a:pt x="227866" y="715734"/>
                </a:lnTo>
                <a:lnTo>
                  <a:pt x="220490" y="728385"/>
                </a:lnTo>
                <a:lnTo>
                  <a:pt x="213034" y="739359"/>
                </a:lnTo>
                <a:lnTo>
                  <a:pt x="205523" y="749215"/>
                </a:lnTo>
                <a:lnTo>
                  <a:pt x="197975" y="758326"/>
                </a:lnTo>
                <a:lnTo>
                  <a:pt x="187864" y="769480"/>
                </a:lnTo>
                <a:lnTo>
                  <a:pt x="163081" y="795420"/>
                </a:lnTo>
                <a:lnTo>
                  <a:pt x="151902" y="805639"/>
                </a:lnTo>
                <a:lnTo>
                  <a:pt x="141908" y="813722"/>
                </a:lnTo>
                <a:lnTo>
                  <a:pt x="132705" y="820380"/>
                </a:lnTo>
                <a:lnTo>
                  <a:pt x="124030" y="826089"/>
                </a:lnTo>
                <a:lnTo>
                  <a:pt x="115707" y="831166"/>
                </a:lnTo>
                <a:lnTo>
                  <a:pt x="107618" y="835819"/>
                </a:lnTo>
                <a:lnTo>
                  <a:pt x="100955" y="838922"/>
                </a:lnTo>
                <a:lnTo>
                  <a:pt x="95244" y="840991"/>
                </a:lnTo>
                <a:lnTo>
                  <a:pt x="90166" y="842370"/>
                </a:lnTo>
                <a:lnTo>
                  <a:pt x="84241" y="843289"/>
                </a:lnTo>
                <a:lnTo>
                  <a:pt x="77751" y="843902"/>
                </a:lnTo>
                <a:lnTo>
                  <a:pt x="70884" y="844310"/>
                </a:lnTo>
                <a:lnTo>
                  <a:pt x="65036" y="843313"/>
                </a:lnTo>
                <a:lnTo>
                  <a:pt x="55152" y="838817"/>
                </a:lnTo>
                <a:lnTo>
                  <a:pt x="49468" y="834571"/>
                </a:lnTo>
                <a:lnTo>
                  <a:pt x="43139" y="829200"/>
                </a:lnTo>
                <a:lnTo>
                  <a:pt x="30604" y="817728"/>
                </a:lnTo>
                <a:lnTo>
                  <a:pt x="20798" y="808397"/>
                </a:lnTo>
                <a:lnTo>
                  <a:pt x="17676" y="802860"/>
                </a:lnTo>
                <a:lnTo>
                  <a:pt x="15594" y="796629"/>
                </a:lnTo>
                <a:lnTo>
                  <a:pt x="0" y="75368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308"/>
          <p:cNvSpPr/>
          <p:nvPr/>
        </p:nvSpPr>
        <p:spPr>
          <a:xfrm>
            <a:off x="6526530" y="1737360"/>
            <a:ext cx="45721" cy="571500"/>
          </a:xfrm>
          <a:custGeom>
            <a:avLst/>
            <a:gdLst/>
            <a:ahLst/>
            <a:cxnLst/>
            <a:rect l="0" t="0" r="0" b="0"/>
            <a:pathLst>
              <a:path w="45721" h="571500">
                <a:moveTo>
                  <a:pt x="0" y="0"/>
                </a:moveTo>
                <a:lnTo>
                  <a:pt x="12136" y="12135"/>
                </a:lnTo>
                <a:lnTo>
                  <a:pt x="15710" y="18250"/>
                </a:lnTo>
                <a:lnTo>
                  <a:pt x="18093" y="24866"/>
                </a:lnTo>
                <a:lnTo>
                  <a:pt x="19682" y="31817"/>
                </a:lnTo>
                <a:lnTo>
                  <a:pt x="20741" y="37721"/>
                </a:lnTo>
                <a:lnTo>
                  <a:pt x="21919" y="47668"/>
                </a:lnTo>
                <a:lnTo>
                  <a:pt x="23502" y="55909"/>
                </a:lnTo>
                <a:lnTo>
                  <a:pt x="28648" y="78611"/>
                </a:lnTo>
                <a:lnTo>
                  <a:pt x="30528" y="93047"/>
                </a:lnTo>
                <a:lnTo>
                  <a:pt x="31782" y="109021"/>
                </a:lnTo>
                <a:lnTo>
                  <a:pt x="33175" y="141164"/>
                </a:lnTo>
                <a:lnTo>
                  <a:pt x="33794" y="168149"/>
                </a:lnTo>
                <a:lnTo>
                  <a:pt x="35229" y="189569"/>
                </a:lnTo>
                <a:lnTo>
                  <a:pt x="42046" y="271504"/>
                </a:lnTo>
                <a:lnTo>
                  <a:pt x="44088" y="308628"/>
                </a:lnTo>
                <a:lnTo>
                  <a:pt x="45236" y="405558"/>
                </a:lnTo>
                <a:lnTo>
                  <a:pt x="45720" y="57149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309"/>
          <p:cNvSpPr/>
          <p:nvPr/>
        </p:nvSpPr>
        <p:spPr>
          <a:xfrm>
            <a:off x="6617969" y="2012250"/>
            <a:ext cx="297182" cy="296593"/>
          </a:xfrm>
          <a:custGeom>
            <a:avLst/>
            <a:gdLst/>
            <a:ahLst/>
            <a:cxnLst/>
            <a:rect l="0" t="0" r="0" b="0"/>
            <a:pathLst>
              <a:path w="297182" h="296593">
                <a:moveTo>
                  <a:pt x="0" y="170879"/>
                </a:moveTo>
                <a:lnTo>
                  <a:pt x="6069" y="164812"/>
                </a:lnTo>
                <a:lnTo>
                  <a:pt x="9125" y="163024"/>
                </a:lnTo>
                <a:lnTo>
                  <a:pt x="20766" y="159239"/>
                </a:lnTo>
                <a:lnTo>
                  <a:pt x="26544" y="156769"/>
                </a:lnTo>
                <a:lnTo>
                  <a:pt x="32936" y="153853"/>
                </a:lnTo>
                <a:lnTo>
                  <a:pt x="39737" y="149368"/>
                </a:lnTo>
                <a:lnTo>
                  <a:pt x="46812" y="143839"/>
                </a:lnTo>
                <a:lnTo>
                  <a:pt x="54068" y="137612"/>
                </a:lnTo>
                <a:lnTo>
                  <a:pt x="62716" y="130921"/>
                </a:lnTo>
                <a:lnTo>
                  <a:pt x="72290" y="123921"/>
                </a:lnTo>
                <a:lnTo>
                  <a:pt x="82484" y="116714"/>
                </a:lnTo>
                <a:lnTo>
                  <a:pt x="90550" y="110639"/>
                </a:lnTo>
                <a:lnTo>
                  <a:pt x="97197" y="105319"/>
                </a:lnTo>
                <a:lnTo>
                  <a:pt x="102898" y="100503"/>
                </a:lnTo>
                <a:lnTo>
                  <a:pt x="107969" y="96021"/>
                </a:lnTo>
                <a:lnTo>
                  <a:pt x="116990" y="87656"/>
                </a:lnTo>
                <a:lnTo>
                  <a:pt x="129209" y="75806"/>
                </a:lnTo>
                <a:lnTo>
                  <a:pt x="131859" y="71937"/>
                </a:lnTo>
                <a:lnTo>
                  <a:pt x="134804" y="64252"/>
                </a:lnTo>
                <a:lnTo>
                  <a:pt x="139500" y="56603"/>
                </a:lnTo>
                <a:lnTo>
                  <a:pt x="142530" y="52785"/>
                </a:lnTo>
                <a:lnTo>
                  <a:pt x="144550" y="48970"/>
                </a:lnTo>
                <a:lnTo>
                  <a:pt x="146795" y="41344"/>
                </a:lnTo>
                <a:lnTo>
                  <a:pt x="147394" y="36262"/>
                </a:lnTo>
                <a:lnTo>
                  <a:pt x="147793" y="30335"/>
                </a:lnTo>
                <a:lnTo>
                  <a:pt x="148433" y="14707"/>
                </a:lnTo>
                <a:lnTo>
                  <a:pt x="147215" y="12154"/>
                </a:lnTo>
                <a:lnTo>
                  <a:pt x="140705" y="3764"/>
                </a:lnTo>
                <a:lnTo>
                  <a:pt x="138736" y="1356"/>
                </a:lnTo>
                <a:lnTo>
                  <a:pt x="136941" y="714"/>
                </a:lnTo>
                <a:lnTo>
                  <a:pt x="131560" y="0"/>
                </a:lnTo>
                <a:lnTo>
                  <a:pt x="129616" y="1080"/>
                </a:lnTo>
                <a:lnTo>
                  <a:pt x="128322" y="3070"/>
                </a:lnTo>
                <a:lnTo>
                  <a:pt x="127458" y="5666"/>
                </a:lnTo>
                <a:lnTo>
                  <a:pt x="123111" y="11938"/>
                </a:lnTo>
                <a:lnTo>
                  <a:pt x="115677" y="20229"/>
                </a:lnTo>
                <a:lnTo>
                  <a:pt x="103905" y="32380"/>
                </a:lnTo>
                <a:lnTo>
                  <a:pt x="98480" y="39177"/>
                </a:lnTo>
                <a:lnTo>
                  <a:pt x="93594" y="46248"/>
                </a:lnTo>
                <a:lnTo>
                  <a:pt x="73876" y="78495"/>
                </a:lnTo>
                <a:lnTo>
                  <a:pt x="64490" y="94050"/>
                </a:lnTo>
                <a:lnTo>
                  <a:pt x="58234" y="106960"/>
                </a:lnTo>
                <a:lnTo>
                  <a:pt x="54063" y="118106"/>
                </a:lnTo>
                <a:lnTo>
                  <a:pt x="51282" y="128077"/>
                </a:lnTo>
                <a:lnTo>
                  <a:pt x="49428" y="137265"/>
                </a:lnTo>
                <a:lnTo>
                  <a:pt x="48192" y="145930"/>
                </a:lnTo>
                <a:lnTo>
                  <a:pt x="47369" y="154246"/>
                </a:lnTo>
                <a:lnTo>
                  <a:pt x="45549" y="162331"/>
                </a:lnTo>
                <a:lnTo>
                  <a:pt x="43066" y="170260"/>
                </a:lnTo>
                <a:lnTo>
                  <a:pt x="40141" y="178087"/>
                </a:lnTo>
                <a:lnTo>
                  <a:pt x="38191" y="185844"/>
                </a:lnTo>
                <a:lnTo>
                  <a:pt x="36890" y="193556"/>
                </a:lnTo>
                <a:lnTo>
                  <a:pt x="36024" y="201237"/>
                </a:lnTo>
                <a:lnTo>
                  <a:pt x="36716" y="208898"/>
                </a:lnTo>
                <a:lnTo>
                  <a:pt x="38447" y="216545"/>
                </a:lnTo>
                <a:lnTo>
                  <a:pt x="40872" y="224183"/>
                </a:lnTo>
                <a:lnTo>
                  <a:pt x="42488" y="231815"/>
                </a:lnTo>
                <a:lnTo>
                  <a:pt x="43566" y="239443"/>
                </a:lnTo>
                <a:lnTo>
                  <a:pt x="44284" y="247069"/>
                </a:lnTo>
                <a:lnTo>
                  <a:pt x="46033" y="253422"/>
                </a:lnTo>
                <a:lnTo>
                  <a:pt x="48469" y="258928"/>
                </a:lnTo>
                <a:lnTo>
                  <a:pt x="51363" y="263869"/>
                </a:lnTo>
                <a:lnTo>
                  <a:pt x="57965" y="272745"/>
                </a:lnTo>
                <a:lnTo>
                  <a:pt x="65132" y="280923"/>
                </a:lnTo>
                <a:lnTo>
                  <a:pt x="72552" y="288791"/>
                </a:lnTo>
                <a:lnTo>
                  <a:pt x="76307" y="291397"/>
                </a:lnTo>
                <a:lnTo>
                  <a:pt x="83869" y="294293"/>
                </a:lnTo>
                <a:lnTo>
                  <a:pt x="91461" y="295580"/>
                </a:lnTo>
                <a:lnTo>
                  <a:pt x="100340" y="296152"/>
                </a:lnTo>
                <a:lnTo>
                  <a:pt x="112752" y="296406"/>
                </a:lnTo>
                <a:lnTo>
                  <a:pt x="150341" y="296592"/>
                </a:lnTo>
                <a:lnTo>
                  <a:pt x="156108" y="295327"/>
                </a:lnTo>
                <a:lnTo>
                  <a:pt x="162492" y="293215"/>
                </a:lnTo>
                <a:lnTo>
                  <a:pt x="169288" y="290536"/>
                </a:lnTo>
                <a:lnTo>
                  <a:pt x="176359" y="287481"/>
                </a:lnTo>
                <a:lnTo>
                  <a:pt x="190989" y="280699"/>
                </a:lnTo>
                <a:lnTo>
                  <a:pt x="198446" y="278382"/>
                </a:lnTo>
                <a:lnTo>
                  <a:pt x="205957" y="276838"/>
                </a:lnTo>
                <a:lnTo>
                  <a:pt x="213505" y="275808"/>
                </a:lnTo>
                <a:lnTo>
                  <a:pt x="219807" y="273852"/>
                </a:lnTo>
                <a:lnTo>
                  <a:pt x="225279" y="271278"/>
                </a:lnTo>
                <a:lnTo>
                  <a:pt x="230195" y="268292"/>
                </a:lnTo>
                <a:lnTo>
                  <a:pt x="237284" y="262491"/>
                </a:lnTo>
                <a:lnTo>
                  <a:pt x="245819" y="254814"/>
                </a:lnTo>
                <a:lnTo>
                  <a:pt x="255319" y="245886"/>
                </a:lnTo>
                <a:lnTo>
                  <a:pt x="264193" y="238664"/>
                </a:lnTo>
                <a:lnTo>
                  <a:pt x="272649" y="232579"/>
                </a:lnTo>
                <a:lnTo>
                  <a:pt x="297181" y="2166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310"/>
          <p:cNvSpPr/>
          <p:nvPr/>
        </p:nvSpPr>
        <p:spPr>
          <a:xfrm>
            <a:off x="6938009" y="1931669"/>
            <a:ext cx="228524" cy="433672"/>
          </a:xfrm>
          <a:custGeom>
            <a:avLst/>
            <a:gdLst/>
            <a:ahLst/>
            <a:cxnLst/>
            <a:rect l="0" t="0" r="0" b="0"/>
            <a:pathLst>
              <a:path w="228524" h="433672">
                <a:moveTo>
                  <a:pt x="137160" y="0"/>
                </a:moveTo>
                <a:lnTo>
                  <a:pt x="125025" y="12136"/>
                </a:lnTo>
                <a:lnTo>
                  <a:pt x="120180" y="18251"/>
                </a:lnTo>
                <a:lnTo>
                  <a:pt x="115680" y="24867"/>
                </a:lnTo>
                <a:lnTo>
                  <a:pt x="111410" y="31818"/>
                </a:lnTo>
                <a:lnTo>
                  <a:pt x="107294" y="38993"/>
                </a:lnTo>
                <a:lnTo>
                  <a:pt x="99333" y="53737"/>
                </a:lnTo>
                <a:lnTo>
                  <a:pt x="92892" y="63765"/>
                </a:lnTo>
                <a:lnTo>
                  <a:pt x="84788" y="75530"/>
                </a:lnTo>
                <a:lnTo>
                  <a:pt x="75576" y="88454"/>
                </a:lnTo>
                <a:lnTo>
                  <a:pt x="68164" y="99609"/>
                </a:lnTo>
                <a:lnTo>
                  <a:pt x="61953" y="109586"/>
                </a:lnTo>
                <a:lnTo>
                  <a:pt x="56542" y="118778"/>
                </a:lnTo>
                <a:lnTo>
                  <a:pt x="50395" y="127445"/>
                </a:lnTo>
                <a:lnTo>
                  <a:pt x="43757" y="135764"/>
                </a:lnTo>
                <a:lnTo>
                  <a:pt x="36791" y="143849"/>
                </a:lnTo>
                <a:lnTo>
                  <a:pt x="29608" y="153050"/>
                </a:lnTo>
                <a:lnTo>
                  <a:pt x="22279" y="162993"/>
                </a:lnTo>
                <a:lnTo>
                  <a:pt x="14853" y="173432"/>
                </a:lnTo>
                <a:lnTo>
                  <a:pt x="9902" y="182932"/>
                </a:lnTo>
                <a:lnTo>
                  <a:pt x="6601" y="191805"/>
                </a:lnTo>
                <a:lnTo>
                  <a:pt x="1304" y="212160"/>
                </a:lnTo>
                <a:lnTo>
                  <a:pt x="2140" y="215100"/>
                </a:lnTo>
                <a:lnTo>
                  <a:pt x="9219" y="225557"/>
                </a:lnTo>
                <a:lnTo>
                  <a:pt x="9956" y="226572"/>
                </a:lnTo>
                <a:lnTo>
                  <a:pt x="11718" y="227248"/>
                </a:lnTo>
                <a:lnTo>
                  <a:pt x="17062" y="227999"/>
                </a:lnTo>
                <a:lnTo>
                  <a:pt x="21534" y="229470"/>
                </a:lnTo>
                <a:lnTo>
                  <a:pt x="27057" y="231720"/>
                </a:lnTo>
                <a:lnTo>
                  <a:pt x="33278" y="234490"/>
                </a:lnTo>
                <a:lnTo>
                  <a:pt x="39965" y="236337"/>
                </a:lnTo>
                <a:lnTo>
                  <a:pt x="46963" y="237568"/>
                </a:lnTo>
                <a:lnTo>
                  <a:pt x="54169" y="238389"/>
                </a:lnTo>
                <a:lnTo>
                  <a:pt x="67864" y="238936"/>
                </a:lnTo>
                <a:lnTo>
                  <a:pt x="148339" y="239886"/>
                </a:lnTo>
                <a:lnTo>
                  <a:pt x="158583" y="241204"/>
                </a:lnTo>
                <a:lnTo>
                  <a:pt x="167953" y="243353"/>
                </a:lnTo>
                <a:lnTo>
                  <a:pt x="176738" y="246056"/>
                </a:lnTo>
                <a:lnTo>
                  <a:pt x="185136" y="249127"/>
                </a:lnTo>
                <a:lnTo>
                  <a:pt x="193274" y="252445"/>
                </a:lnTo>
                <a:lnTo>
                  <a:pt x="201240" y="255927"/>
                </a:lnTo>
                <a:lnTo>
                  <a:pt x="207820" y="259518"/>
                </a:lnTo>
                <a:lnTo>
                  <a:pt x="213477" y="263182"/>
                </a:lnTo>
                <a:lnTo>
                  <a:pt x="218518" y="266895"/>
                </a:lnTo>
                <a:lnTo>
                  <a:pt x="221879" y="270640"/>
                </a:lnTo>
                <a:lnTo>
                  <a:pt x="224119" y="274407"/>
                </a:lnTo>
                <a:lnTo>
                  <a:pt x="226609" y="281979"/>
                </a:lnTo>
                <a:lnTo>
                  <a:pt x="228010" y="294652"/>
                </a:lnTo>
                <a:lnTo>
                  <a:pt x="228338" y="307063"/>
                </a:lnTo>
                <a:lnTo>
                  <a:pt x="228523" y="322263"/>
                </a:lnTo>
                <a:lnTo>
                  <a:pt x="226009" y="326602"/>
                </a:lnTo>
                <a:lnTo>
                  <a:pt x="221793" y="330765"/>
                </a:lnTo>
                <a:lnTo>
                  <a:pt x="216442" y="334810"/>
                </a:lnTo>
                <a:lnTo>
                  <a:pt x="211604" y="340047"/>
                </a:lnTo>
                <a:lnTo>
                  <a:pt x="207110" y="346078"/>
                </a:lnTo>
                <a:lnTo>
                  <a:pt x="202844" y="352639"/>
                </a:lnTo>
                <a:lnTo>
                  <a:pt x="197460" y="358283"/>
                </a:lnTo>
                <a:lnTo>
                  <a:pt x="191330" y="363315"/>
                </a:lnTo>
                <a:lnTo>
                  <a:pt x="184703" y="367940"/>
                </a:lnTo>
                <a:lnTo>
                  <a:pt x="177746" y="372294"/>
                </a:lnTo>
                <a:lnTo>
                  <a:pt x="170567" y="376466"/>
                </a:lnTo>
                <a:lnTo>
                  <a:pt x="163242" y="380517"/>
                </a:lnTo>
                <a:lnTo>
                  <a:pt x="154548" y="384489"/>
                </a:lnTo>
                <a:lnTo>
                  <a:pt x="144943" y="388406"/>
                </a:lnTo>
                <a:lnTo>
                  <a:pt x="134729" y="392287"/>
                </a:lnTo>
                <a:lnTo>
                  <a:pt x="126649" y="396145"/>
                </a:lnTo>
                <a:lnTo>
                  <a:pt x="119993" y="399987"/>
                </a:lnTo>
                <a:lnTo>
                  <a:pt x="114286" y="403818"/>
                </a:lnTo>
                <a:lnTo>
                  <a:pt x="105401" y="407642"/>
                </a:lnTo>
                <a:lnTo>
                  <a:pt x="94397" y="411462"/>
                </a:lnTo>
                <a:lnTo>
                  <a:pt x="81982" y="415278"/>
                </a:lnTo>
                <a:lnTo>
                  <a:pt x="71164" y="419092"/>
                </a:lnTo>
                <a:lnTo>
                  <a:pt x="61413" y="422905"/>
                </a:lnTo>
                <a:lnTo>
                  <a:pt x="52372" y="426717"/>
                </a:lnTo>
                <a:lnTo>
                  <a:pt x="45075" y="429258"/>
                </a:lnTo>
                <a:lnTo>
                  <a:pt x="38940" y="430952"/>
                </a:lnTo>
                <a:lnTo>
                  <a:pt x="33580" y="432082"/>
                </a:lnTo>
                <a:lnTo>
                  <a:pt x="28737" y="432835"/>
                </a:lnTo>
                <a:lnTo>
                  <a:pt x="24238" y="433337"/>
                </a:lnTo>
                <a:lnTo>
                  <a:pt x="19969" y="433671"/>
                </a:lnTo>
                <a:lnTo>
                  <a:pt x="17123" y="432624"/>
                </a:lnTo>
                <a:lnTo>
                  <a:pt x="15226" y="430656"/>
                </a:lnTo>
                <a:lnTo>
                  <a:pt x="13961" y="428074"/>
                </a:lnTo>
                <a:lnTo>
                  <a:pt x="11847" y="426353"/>
                </a:lnTo>
                <a:lnTo>
                  <a:pt x="9168" y="425205"/>
                </a:lnTo>
                <a:lnTo>
                  <a:pt x="0" y="42291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311"/>
          <p:cNvSpPr/>
          <p:nvPr/>
        </p:nvSpPr>
        <p:spPr>
          <a:xfrm>
            <a:off x="7372350" y="2000733"/>
            <a:ext cx="251460" cy="22378"/>
          </a:xfrm>
          <a:custGeom>
            <a:avLst/>
            <a:gdLst/>
            <a:ahLst/>
            <a:cxnLst/>
            <a:rect l="0" t="0" r="0" b="0"/>
            <a:pathLst>
              <a:path w="251460" h="22378">
                <a:moveTo>
                  <a:pt x="0" y="22377"/>
                </a:moveTo>
                <a:lnTo>
                  <a:pt x="18203" y="22377"/>
                </a:lnTo>
                <a:lnTo>
                  <a:pt x="27375" y="21106"/>
                </a:lnTo>
                <a:lnTo>
                  <a:pt x="37300" y="18990"/>
                </a:lnTo>
                <a:lnTo>
                  <a:pt x="47727" y="16309"/>
                </a:lnTo>
                <a:lnTo>
                  <a:pt x="57218" y="14521"/>
                </a:lnTo>
                <a:lnTo>
                  <a:pt x="66085" y="13330"/>
                </a:lnTo>
                <a:lnTo>
                  <a:pt x="74537" y="12535"/>
                </a:lnTo>
                <a:lnTo>
                  <a:pt x="85251" y="12006"/>
                </a:lnTo>
                <a:lnTo>
                  <a:pt x="110703" y="11417"/>
                </a:lnTo>
                <a:lnTo>
                  <a:pt x="122061" y="9990"/>
                </a:lnTo>
                <a:lnTo>
                  <a:pt x="132174" y="7769"/>
                </a:lnTo>
                <a:lnTo>
                  <a:pt x="141456" y="5018"/>
                </a:lnTo>
                <a:lnTo>
                  <a:pt x="153994" y="3184"/>
                </a:lnTo>
                <a:lnTo>
                  <a:pt x="168702" y="1962"/>
                </a:lnTo>
                <a:lnTo>
                  <a:pt x="199438" y="603"/>
                </a:lnTo>
                <a:lnTo>
                  <a:pt x="225799" y="0"/>
                </a:lnTo>
                <a:lnTo>
                  <a:pt x="234353" y="1108"/>
                </a:lnTo>
                <a:lnTo>
                  <a:pt x="240055" y="3118"/>
                </a:lnTo>
                <a:lnTo>
                  <a:pt x="251459" y="1094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312"/>
          <p:cNvSpPr/>
          <p:nvPr/>
        </p:nvSpPr>
        <p:spPr>
          <a:xfrm>
            <a:off x="7315200" y="2080260"/>
            <a:ext cx="388620" cy="102870"/>
          </a:xfrm>
          <a:custGeom>
            <a:avLst/>
            <a:gdLst/>
            <a:ahLst/>
            <a:cxnLst/>
            <a:rect l="0" t="0" r="0" b="0"/>
            <a:pathLst>
              <a:path w="388620" h="102870">
                <a:moveTo>
                  <a:pt x="0" y="102869"/>
                </a:moveTo>
                <a:lnTo>
                  <a:pt x="6067" y="96802"/>
                </a:lnTo>
                <a:lnTo>
                  <a:pt x="10395" y="93744"/>
                </a:lnTo>
                <a:lnTo>
                  <a:pt x="15819" y="90436"/>
                </a:lnTo>
                <a:lnTo>
                  <a:pt x="21976" y="86961"/>
                </a:lnTo>
                <a:lnTo>
                  <a:pt x="32430" y="83374"/>
                </a:lnTo>
                <a:lnTo>
                  <a:pt x="45750" y="79712"/>
                </a:lnTo>
                <a:lnTo>
                  <a:pt x="60980" y="76001"/>
                </a:lnTo>
                <a:lnTo>
                  <a:pt x="94836" y="68491"/>
                </a:lnTo>
                <a:lnTo>
                  <a:pt x="112754" y="64711"/>
                </a:lnTo>
                <a:lnTo>
                  <a:pt x="169916" y="50350"/>
                </a:lnTo>
                <a:lnTo>
                  <a:pt x="204717" y="41187"/>
                </a:lnTo>
                <a:lnTo>
                  <a:pt x="230458" y="33808"/>
                </a:lnTo>
                <a:lnTo>
                  <a:pt x="250159" y="27618"/>
                </a:lnTo>
                <a:lnTo>
                  <a:pt x="265832" y="22222"/>
                </a:lnTo>
                <a:lnTo>
                  <a:pt x="278821" y="17354"/>
                </a:lnTo>
                <a:lnTo>
                  <a:pt x="290021" y="12839"/>
                </a:lnTo>
                <a:lnTo>
                  <a:pt x="300027" y="8559"/>
                </a:lnTo>
                <a:lnTo>
                  <a:pt x="309238" y="5706"/>
                </a:lnTo>
                <a:lnTo>
                  <a:pt x="317919" y="3804"/>
                </a:lnTo>
                <a:lnTo>
                  <a:pt x="326245" y="2536"/>
                </a:lnTo>
                <a:lnTo>
                  <a:pt x="334336" y="1690"/>
                </a:lnTo>
                <a:lnTo>
                  <a:pt x="342271" y="1127"/>
                </a:lnTo>
                <a:lnTo>
                  <a:pt x="356590" y="500"/>
                </a:lnTo>
                <a:lnTo>
                  <a:pt x="362187" y="333"/>
                </a:lnTo>
                <a:lnTo>
                  <a:pt x="38861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313"/>
          <p:cNvSpPr/>
          <p:nvPr/>
        </p:nvSpPr>
        <p:spPr>
          <a:xfrm>
            <a:off x="7915295" y="1680370"/>
            <a:ext cx="279997" cy="771433"/>
          </a:xfrm>
          <a:custGeom>
            <a:avLst/>
            <a:gdLst/>
            <a:ahLst/>
            <a:cxnLst/>
            <a:rect l="0" t="0" r="0" b="0"/>
            <a:pathLst>
              <a:path w="279997" h="771433">
                <a:moveTo>
                  <a:pt x="268584" y="125569"/>
                </a:moveTo>
                <a:lnTo>
                  <a:pt x="278426" y="105887"/>
                </a:lnTo>
                <a:lnTo>
                  <a:pt x="279700" y="86357"/>
                </a:lnTo>
                <a:lnTo>
                  <a:pt x="279973" y="64965"/>
                </a:lnTo>
                <a:lnTo>
                  <a:pt x="278717" y="61036"/>
                </a:lnTo>
                <a:lnTo>
                  <a:pt x="264102" y="35713"/>
                </a:lnTo>
                <a:lnTo>
                  <a:pt x="256856" y="25097"/>
                </a:lnTo>
                <a:lnTo>
                  <a:pt x="253145" y="20488"/>
                </a:lnTo>
                <a:lnTo>
                  <a:pt x="249401" y="17415"/>
                </a:lnTo>
                <a:lnTo>
                  <a:pt x="245636" y="15366"/>
                </a:lnTo>
                <a:lnTo>
                  <a:pt x="241855" y="14001"/>
                </a:lnTo>
                <a:lnTo>
                  <a:pt x="234268" y="9097"/>
                </a:lnTo>
                <a:lnTo>
                  <a:pt x="230467" y="6011"/>
                </a:lnTo>
                <a:lnTo>
                  <a:pt x="225393" y="3954"/>
                </a:lnTo>
                <a:lnTo>
                  <a:pt x="219471" y="2582"/>
                </a:lnTo>
                <a:lnTo>
                  <a:pt x="212982" y="1668"/>
                </a:lnTo>
                <a:lnTo>
                  <a:pt x="207386" y="1059"/>
                </a:lnTo>
                <a:lnTo>
                  <a:pt x="202386" y="652"/>
                </a:lnTo>
                <a:lnTo>
                  <a:pt x="197781" y="381"/>
                </a:lnTo>
                <a:lnTo>
                  <a:pt x="185894" y="80"/>
                </a:lnTo>
                <a:lnTo>
                  <a:pt x="179168" y="0"/>
                </a:lnTo>
                <a:lnTo>
                  <a:pt x="173413" y="1216"/>
                </a:lnTo>
                <a:lnTo>
                  <a:pt x="168306" y="3297"/>
                </a:lnTo>
                <a:lnTo>
                  <a:pt x="163632" y="5955"/>
                </a:lnTo>
                <a:lnTo>
                  <a:pt x="151666" y="12294"/>
                </a:lnTo>
                <a:lnTo>
                  <a:pt x="144919" y="15763"/>
                </a:lnTo>
                <a:lnTo>
                  <a:pt x="139151" y="19345"/>
                </a:lnTo>
                <a:lnTo>
                  <a:pt x="134036" y="23003"/>
                </a:lnTo>
                <a:lnTo>
                  <a:pt x="129355" y="26712"/>
                </a:lnTo>
                <a:lnTo>
                  <a:pt x="123694" y="30454"/>
                </a:lnTo>
                <a:lnTo>
                  <a:pt x="117381" y="34219"/>
                </a:lnTo>
                <a:lnTo>
                  <a:pt x="110632" y="37999"/>
                </a:lnTo>
                <a:lnTo>
                  <a:pt x="103593" y="43060"/>
                </a:lnTo>
                <a:lnTo>
                  <a:pt x="96360" y="48973"/>
                </a:lnTo>
                <a:lnTo>
                  <a:pt x="88999" y="55455"/>
                </a:lnTo>
                <a:lnTo>
                  <a:pt x="81550" y="62316"/>
                </a:lnTo>
                <a:lnTo>
                  <a:pt x="66501" y="76714"/>
                </a:lnTo>
                <a:lnTo>
                  <a:pt x="58932" y="86649"/>
                </a:lnTo>
                <a:lnTo>
                  <a:pt x="51347" y="98353"/>
                </a:lnTo>
                <a:lnTo>
                  <a:pt x="43749" y="111235"/>
                </a:lnTo>
                <a:lnTo>
                  <a:pt x="36144" y="126173"/>
                </a:lnTo>
                <a:lnTo>
                  <a:pt x="28534" y="142482"/>
                </a:lnTo>
                <a:lnTo>
                  <a:pt x="20921" y="159704"/>
                </a:lnTo>
                <a:lnTo>
                  <a:pt x="15846" y="173726"/>
                </a:lnTo>
                <a:lnTo>
                  <a:pt x="10206" y="196079"/>
                </a:lnTo>
                <a:lnTo>
                  <a:pt x="963" y="235079"/>
                </a:lnTo>
                <a:lnTo>
                  <a:pt x="0" y="248106"/>
                </a:lnTo>
                <a:lnTo>
                  <a:pt x="628" y="260600"/>
                </a:lnTo>
                <a:lnTo>
                  <a:pt x="4713" y="283373"/>
                </a:lnTo>
                <a:lnTo>
                  <a:pt x="10761" y="301961"/>
                </a:lnTo>
                <a:lnTo>
                  <a:pt x="14152" y="307934"/>
                </a:lnTo>
                <a:lnTo>
                  <a:pt x="17683" y="311916"/>
                </a:lnTo>
                <a:lnTo>
                  <a:pt x="21307" y="314570"/>
                </a:lnTo>
                <a:lnTo>
                  <a:pt x="28720" y="317520"/>
                </a:lnTo>
                <a:lnTo>
                  <a:pt x="32475" y="318307"/>
                </a:lnTo>
                <a:lnTo>
                  <a:pt x="37518" y="317561"/>
                </a:lnTo>
                <a:lnTo>
                  <a:pt x="43420" y="315794"/>
                </a:lnTo>
                <a:lnTo>
                  <a:pt x="49895" y="313346"/>
                </a:lnTo>
                <a:lnTo>
                  <a:pt x="55482" y="310444"/>
                </a:lnTo>
                <a:lnTo>
                  <a:pt x="60476" y="307239"/>
                </a:lnTo>
                <a:lnTo>
                  <a:pt x="65076" y="303832"/>
                </a:lnTo>
                <a:lnTo>
                  <a:pt x="80346" y="293274"/>
                </a:lnTo>
                <a:lnTo>
                  <a:pt x="89752" y="286903"/>
                </a:lnTo>
                <a:lnTo>
                  <a:pt x="98563" y="280115"/>
                </a:lnTo>
                <a:lnTo>
                  <a:pt x="106977" y="273050"/>
                </a:lnTo>
                <a:lnTo>
                  <a:pt x="115126" y="265800"/>
                </a:lnTo>
                <a:lnTo>
                  <a:pt x="125639" y="257156"/>
                </a:lnTo>
                <a:lnTo>
                  <a:pt x="150866" y="237392"/>
                </a:lnTo>
                <a:lnTo>
                  <a:pt x="162166" y="228058"/>
                </a:lnTo>
                <a:lnTo>
                  <a:pt x="172239" y="219295"/>
                </a:lnTo>
                <a:lnTo>
                  <a:pt x="181494" y="210913"/>
                </a:lnTo>
                <a:lnTo>
                  <a:pt x="192744" y="197705"/>
                </a:lnTo>
                <a:lnTo>
                  <a:pt x="205324" y="181280"/>
                </a:lnTo>
                <a:lnTo>
                  <a:pt x="218791" y="162710"/>
                </a:lnTo>
                <a:lnTo>
                  <a:pt x="229039" y="149060"/>
                </a:lnTo>
                <a:lnTo>
                  <a:pt x="237141" y="138690"/>
                </a:lnTo>
                <a:lnTo>
                  <a:pt x="243812" y="130506"/>
                </a:lnTo>
                <a:lnTo>
                  <a:pt x="249529" y="121241"/>
                </a:lnTo>
                <a:lnTo>
                  <a:pt x="254611" y="111253"/>
                </a:lnTo>
                <a:lnTo>
                  <a:pt x="259269" y="100786"/>
                </a:lnTo>
                <a:lnTo>
                  <a:pt x="267831" y="85768"/>
                </a:lnTo>
                <a:lnTo>
                  <a:pt x="274599" y="74860"/>
                </a:lnTo>
                <a:lnTo>
                  <a:pt x="279301" y="59594"/>
                </a:lnTo>
                <a:lnTo>
                  <a:pt x="279539" y="59996"/>
                </a:lnTo>
                <a:lnTo>
                  <a:pt x="279996" y="83925"/>
                </a:lnTo>
                <a:lnTo>
                  <a:pt x="272156" y="108077"/>
                </a:lnTo>
                <a:lnTo>
                  <a:pt x="270172" y="122452"/>
                </a:lnTo>
                <a:lnTo>
                  <a:pt x="256920" y="241909"/>
                </a:lnTo>
                <a:lnTo>
                  <a:pt x="253187" y="280599"/>
                </a:lnTo>
                <a:lnTo>
                  <a:pt x="250700" y="311473"/>
                </a:lnTo>
                <a:lnTo>
                  <a:pt x="249042" y="337135"/>
                </a:lnTo>
                <a:lnTo>
                  <a:pt x="246666" y="363133"/>
                </a:lnTo>
                <a:lnTo>
                  <a:pt x="240639" y="415727"/>
                </a:lnTo>
                <a:lnTo>
                  <a:pt x="237254" y="437117"/>
                </a:lnTo>
                <a:lnTo>
                  <a:pt x="233728" y="455188"/>
                </a:lnTo>
                <a:lnTo>
                  <a:pt x="230107" y="471045"/>
                </a:lnTo>
                <a:lnTo>
                  <a:pt x="227693" y="486697"/>
                </a:lnTo>
                <a:lnTo>
                  <a:pt x="226084" y="502211"/>
                </a:lnTo>
                <a:lnTo>
                  <a:pt x="225010" y="517634"/>
                </a:lnTo>
                <a:lnTo>
                  <a:pt x="223025" y="531726"/>
                </a:lnTo>
                <a:lnTo>
                  <a:pt x="220432" y="544930"/>
                </a:lnTo>
                <a:lnTo>
                  <a:pt x="217433" y="557543"/>
                </a:lnTo>
                <a:lnTo>
                  <a:pt x="215433" y="569762"/>
                </a:lnTo>
                <a:lnTo>
                  <a:pt x="213212" y="593498"/>
                </a:lnTo>
                <a:lnTo>
                  <a:pt x="208838" y="616748"/>
                </a:lnTo>
                <a:lnTo>
                  <a:pt x="203931" y="639781"/>
                </a:lnTo>
                <a:lnTo>
                  <a:pt x="201749" y="662718"/>
                </a:lnTo>
                <a:lnTo>
                  <a:pt x="197393" y="682225"/>
                </a:lnTo>
                <a:lnTo>
                  <a:pt x="192493" y="699362"/>
                </a:lnTo>
                <a:lnTo>
                  <a:pt x="188466" y="722020"/>
                </a:lnTo>
                <a:lnTo>
                  <a:pt x="181063" y="738611"/>
                </a:lnTo>
                <a:lnTo>
                  <a:pt x="177661" y="761587"/>
                </a:lnTo>
                <a:lnTo>
                  <a:pt x="177246" y="771432"/>
                </a:lnTo>
                <a:lnTo>
                  <a:pt x="177145" y="75421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314"/>
          <p:cNvSpPr/>
          <p:nvPr/>
        </p:nvSpPr>
        <p:spPr>
          <a:xfrm>
            <a:off x="8298961" y="1760219"/>
            <a:ext cx="295537" cy="582731"/>
          </a:xfrm>
          <a:custGeom>
            <a:avLst/>
            <a:gdLst/>
            <a:ahLst/>
            <a:cxnLst/>
            <a:rect l="0" t="0" r="0" b="0"/>
            <a:pathLst>
              <a:path w="295537" h="582731">
                <a:moveTo>
                  <a:pt x="193529" y="0"/>
                </a:moveTo>
                <a:lnTo>
                  <a:pt x="187461" y="12136"/>
                </a:lnTo>
                <a:lnTo>
                  <a:pt x="181095" y="28254"/>
                </a:lnTo>
                <a:lnTo>
                  <a:pt x="177620" y="37886"/>
                </a:lnTo>
                <a:lnTo>
                  <a:pt x="170371" y="55362"/>
                </a:lnTo>
                <a:lnTo>
                  <a:pt x="162917" y="71596"/>
                </a:lnTo>
                <a:lnTo>
                  <a:pt x="149039" y="100095"/>
                </a:lnTo>
                <a:lnTo>
                  <a:pt x="131845" y="134657"/>
                </a:lnTo>
                <a:lnTo>
                  <a:pt x="123197" y="150731"/>
                </a:lnTo>
                <a:lnTo>
                  <a:pt x="114891" y="165258"/>
                </a:lnTo>
                <a:lnTo>
                  <a:pt x="106814" y="178752"/>
                </a:lnTo>
                <a:lnTo>
                  <a:pt x="97619" y="196638"/>
                </a:lnTo>
                <a:lnTo>
                  <a:pt x="87679" y="217452"/>
                </a:lnTo>
                <a:lnTo>
                  <a:pt x="77241" y="240218"/>
                </a:lnTo>
                <a:lnTo>
                  <a:pt x="66474" y="266826"/>
                </a:lnTo>
                <a:lnTo>
                  <a:pt x="55485" y="295994"/>
                </a:lnTo>
                <a:lnTo>
                  <a:pt x="22610" y="388527"/>
                </a:lnTo>
                <a:lnTo>
                  <a:pt x="8125" y="430926"/>
                </a:lnTo>
                <a:lnTo>
                  <a:pt x="5156" y="446034"/>
                </a:lnTo>
                <a:lnTo>
                  <a:pt x="3177" y="462456"/>
                </a:lnTo>
                <a:lnTo>
                  <a:pt x="978" y="493826"/>
                </a:lnTo>
                <a:lnTo>
                  <a:pt x="0" y="516235"/>
                </a:lnTo>
                <a:lnTo>
                  <a:pt x="1010" y="524497"/>
                </a:lnTo>
                <a:lnTo>
                  <a:pt x="5518" y="537063"/>
                </a:lnTo>
                <a:lnTo>
                  <a:pt x="11754" y="546882"/>
                </a:lnTo>
                <a:lnTo>
                  <a:pt x="18760" y="555479"/>
                </a:lnTo>
                <a:lnTo>
                  <a:pt x="26107" y="563533"/>
                </a:lnTo>
                <a:lnTo>
                  <a:pt x="37383" y="575208"/>
                </a:lnTo>
                <a:lnTo>
                  <a:pt x="41172" y="577782"/>
                </a:lnTo>
                <a:lnTo>
                  <a:pt x="48768" y="580642"/>
                </a:lnTo>
                <a:lnTo>
                  <a:pt x="56377" y="581914"/>
                </a:lnTo>
                <a:lnTo>
                  <a:pt x="63992" y="582478"/>
                </a:lnTo>
                <a:lnTo>
                  <a:pt x="71611" y="582730"/>
                </a:lnTo>
                <a:lnTo>
                  <a:pt x="75420" y="581527"/>
                </a:lnTo>
                <a:lnTo>
                  <a:pt x="83039" y="576803"/>
                </a:lnTo>
                <a:lnTo>
                  <a:pt x="88119" y="575036"/>
                </a:lnTo>
                <a:lnTo>
                  <a:pt x="94046" y="573857"/>
                </a:lnTo>
                <a:lnTo>
                  <a:pt x="100536" y="573072"/>
                </a:lnTo>
                <a:lnTo>
                  <a:pt x="106134" y="570008"/>
                </a:lnTo>
                <a:lnTo>
                  <a:pt x="111135" y="565425"/>
                </a:lnTo>
                <a:lnTo>
                  <a:pt x="115740" y="559830"/>
                </a:lnTo>
                <a:lnTo>
                  <a:pt x="121349" y="553560"/>
                </a:lnTo>
                <a:lnTo>
                  <a:pt x="134356" y="539821"/>
                </a:lnTo>
                <a:lnTo>
                  <a:pt x="142650" y="530060"/>
                </a:lnTo>
                <a:lnTo>
                  <a:pt x="162025" y="505669"/>
                </a:lnTo>
                <a:lnTo>
                  <a:pt x="173797" y="492053"/>
                </a:lnTo>
                <a:lnTo>
                  <a:pt x="186724" y="477895"/>
                </a:lnTo>
                <a:lnTo>
                  <a:pt x="200422" y="463377"/>
                </a:lnTo>
                <a:lnTo>
                  <a:pt x="210824" y="451158"/>
                </a:lnTo>
                <a:lnTo>
                  <a:pt x="219029" y="440472"/>
                </a:lnTo>
                <a:lnTo>
                  <a:pt x="225769" y="430808"/>
                </a:lnTo>
                <a:lnTo>
                  <a:pt x="232802" y="418016"/>
                </a:lnTo>
                <a:lnTo>
                  <a:pt x="240031" y="403137"/>
                </a:lnTo>
                <a:lnTo>
                  <a:pt x="247390" y="386868"/>
                </a:lnTo>
                <a:lnTo>
                  <a:pt x="262341" y="351858"/>
                </a:lnTo>
                <a:lnTo>
                  <a:pt x="269883" y="333633"/>
                </a:lnTo>
                <a:lnTo>
                  <a:pt x="276182" y="315132"/>
                </a:lnTo>
                <a:lnTo>
                  <a:pt x="281650" y="296448"/>
                </a:lnTo>
                <a:lnTo>
                  <a:pt x="286566" y="277642"/>
                </a:lnTo>
                <a:lnTo>
                  <a:pt x="289844" y="261295"/>
                </a:lnTo>
                <a:lnTo>
                  <a:pt x="292029" y="246587"/>
                </a:lnTo>
                <a:lnTo>
                  <a:pt x="293486" y="232971"/>
                </a:lnTo>
                <a:lnTo>
                  <a:pt x="294456" y="221354"/>
                </a:lnTo>
                <a:lnTo>
                  <a:pt x="295104" y="211070"/>
                </a:lnTo>
                <a:lnTo>
                  <a:pt x="295536" y="201673"/>
                </a:lnTo>
                <a:lnTo>
                  <a:pt x="292628" y="184459"/>
                </a:lnTo>
                <a:lnTo>
                  <a:pt x="287103" y="168342"/>
                </a:lnTo>
                <a:lnTo>
                  <a:pt x="280413" y="152712"/>
                </a:lnTo>
                <a:lnTo>
                  <a:pt x="276852" y="143718"/>
                </a:lnTo>
                <a:lnTo>
                  <a:pt x="269508" y="123565"/>
                </a:lnTo>
                <a:lnTo>
                  <a:pt x="265771" y="114127"/>
                </a:lnTo>
                <a:lnTo>
                  <a:pt x="258233" y="96867"/>
                </a:lnTo>
                <a:lnTo>
                  <a:pt x="250650" y="84115"/>
                </a:lnTo>
                <a:lnTo>
                  <a:pt x="243046" y="74215"/>
                </a:lnTo>
                <a:lnTo>
                  <a:pt x="235432" y="65581"/>
                </a:lnTo>
                <a:lnTo>
                  <a:pt x="230354" y="61501"/>
                </a:lnTo>
                <a:lnTo>
                  <a:pt x="224429" y="57511"/>
                </a:lnTo>
                <a:lnTo>
                  <a:pt x="208805" y="48050"/>
                </a:lnTo>
                <a:lnTo>
                  <a:pt x="203282" y="46755"/>
                </a:lnTo>
                <a:lnTo>
                  <a:pt x="200031" y="46411"/>
                </a:lnTo>
                <a:lnTo>
                  <a:pt x="196593" y="47451"/>
                </a:lnTo>
                <a:lnTo>
                  <a:pt x="193032" y="49414"/>
                </a:lnTo>
                <a:lnTo>
                  <a:pt x="182098" y="571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315"/>
          <p:cNvSpPr/>
          <p:nvPr/>
        </p:nvSpPr>
        <p:spPr>
          <a:xfrm>
            <a:off x="8721145" y="1668779"/>
            <a:ext cx="85917" cy="125533"/>
          </a:xfrm>
          <a:custGeom>
            <a:avLst/>
            <a:gdLst/>
            <a:ahLst/>
            <a:cxnLst/>
            <a:rect l="0" t="0" r="0" b="0"/>
            <a:pathLst>
              <a:path w="85917" h="125533">
                <a:moveTo>
                  <a:pt x="45664" y="0"/>
                </a:moveTo>
                <a:lnTo>
                  <a:pt x="45664" y="6068"/>
                </a:lnTo>
                <a:lnTo>
                  <a:pt x="44395" y="9126"/>
                </a:lnTo>
                <a:lnTo>
                  <a:pt x="42278" y="12434"/>
                </a:lnTo>
                <a:lnTo>
                  <a:pt x="35823" y="20801"/>
                </a:lnTo>
                <a:lnTo>
                  <a:pt x="34024" y="22757"/>
                </a:lnTo>
                <a:lnTo>
                  <a:pt x="28637" y="28318"/>
                </a:lnTo>
                <a:lnTo>
                  <a:pt x="26693" y="31579"/>
                </a:lnTo>
                <a:lnTo>
                  <a:pt x="25397" y="35023"/>
                </a:lnTo>
                <a:lnTo>
                  <a:pt x="24533" y="38589"/>
                </a:lnTo>
                <a:lnTo>
                  <a:pt x="22687" y="43506"/>
                </a:lnTo>
                <a:lnTo>
                  <a:pt x="20186" y="49324"/>
                </a:lnTo>
                <a:lnTo>
                  <a:pt x="17249" y="55743"/>
                </a:lnTo>
                <a:lnTo>
                  <a:pt x="14021" y="61292"/>
                </a:lnTo>
                <a:lnTo>
                  <a:pt x="10598" y="66261"/>
                </a:lnTo>
                <a:lnTo>
                  <a:pt x="7047" y="70844"/>
                </a:lnTo>
                <a:lnTo>
                  <a:pt x="4680" y="75170"/>
                </a:lnTo>
                <a:lnTo>
                  <a:pt x="3101" y="79323"/>
                </a:lnTo>
                <a:lnTo>
                  <a:pt x="2049" y="83362"/>
                </a:lnTo>
                <a:lnTo>
                  <a:pt x="1348" y="87325"/>
                </a:lnTo>
                <a:lnTo>
                  <a:pt x="880" y="91237"/>
                </a:lnTo>
                <a:lnTo>
                  <a:pt x="568" y="95115"/>
                </a:lnTo>
                <a:lnTo>
                  <a:pt x="360" y="98970"/>
                </a:lnTo>
                <a:lnTo>
                  <a:pt x="129" y="106640"/>
                </a:lnTo>
                <a:lnTo>
                  <a:pt x="0" y="118098"/>
                </a:lnTo>
                <a:lnTo>
                  <a:pt x="1251" y="120643"/>
                </a:lnTo>
                <a:lnTo>
                  <a:pt x="3356" y="122338"/>
                </a:lnTo>
                <a:lnTo>
                  <a:pt x="6029" y="123469"/>
                </a:lnTo>
                <a:lnTo>
                  <a:pt x="9081" y="124223"/>
                </a:lnTo>
                <a:lnTo>
                  <a:pt x="12385" y="124726"/>
                </a:lnTo>
                <a:lnTo>
                  <a:pt x="20746" y="125532"/>
                </a:lnTo>
                <a:lnTo>
                  <a:pt x="22702" y="124328"/>
                </a:lnTo>
                <a:lnTo>
                  <a:pt x="25276" y="122256"/>
                </a:lnTo>
                <a:lnTo>
                  <a:pt x="28262" y="119604"/>
                </a:lnTo>
                <a:lnTo>
                  <a:pt x="34063" y="112756"/>
                </a:lnTo>
                <a:lnTo>
                  <a:pt x="57891" y="82657"/>
                </a:lnTo>
                <a:lnTo>
                  <a:pt x="63975" y="75425"/>
                </a:lnTo>
                <a:lnTo>
                  <a:pt x="69302" y="69334"/>
                </a:lnTo>
                <a:lnTo>
                  <a:pt x="72853" y="64002"/>
                </a:lnTo>
                <a:lnTo>
                  <a:pt x="75220" y="59178"/>
                </a:lnTo>
                <a:lnTo>
                  <a:pt x="76798" y="54692"/>
                </a:lnTo>
                <a:lnTo>
                  <a:pt x="79120" y="49162"/>
                </a:lnTo>
                <a:lnTo>
                  <a:pt x="81938" y="42935"/>
                </a:lnTo>
                <a:lnTo>
                  <a:pt x="85087" y="36243"/>
                </a:lnTo>
                <a:lnTo>
                  <a:pt x="85916" y="30513"/>
                </a:lnTo>
                <a:lnTo>
                  <a:pt x="85199" y="25422"/>
                </a:lnTo>
                <a:lnTo>
                  <a:pt x="83451" y="20758"/>
                </a:lnTo>
                <a:lnTo>
                  <a:pt x="82285" y="16379"/>
                </a:lnTo>
                <a:lnTo>
                  <a:pt x="81509" y="12189"/>
                </a:lnTo>
                <a:lnTo>
                  <a:pt x="80990" y="8126"/>
                </a:lnTo>
                <a:lnTo>
                  <a:pt x="79375" y="5418"/>
                </a:lnTo>
                <a:lnTo>
                  <a:pt x="77028" y="3612"/>
                </a:lnTo>
                <a:lnTo>
                  <a:pt x="74194" y="2408"/>
                </a:lnTo>
                <a:lnTo>
                  <a:pt x="69764" y="1606"/>
                </a:lnTo>
                <a:lnTo>
                  <a:pt x="64271" y="1071"/>
                </a:lnTo>
                <a:lnTo>
                  <a:pt x="52664" y="476"/>
                </a:lnTo>
                <a:lnTo>
                  <a:pt x="43272" y="212"/>
                </a:lnTo>
                <a:lnTo>
                  <a:pt x="30844" y="63"/>
                </a:lnTo>
                <a:lnTo>
                  <a:pt x="26895" y="1312"/>
                </a:lnTo>
                <a:lnTo>
                  <a:pt x="22991" y="3415"/>
                </a:lnTo>
                <a:lnTo>
                  <a:pt x="11374" y="1143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316"/>
          <p:cNvSpPr/>
          <p:nvPr/>
        </p:nvSpPr>
        <p:spPr>
          <a:xfrm>
            <a:off x="1338142" y="2919530"/>
            <a:ext cx="919707" cy="726581"/>
          </a:xfrm>
          <a:custGeom>
            <a:avLst/>
            <a:gdLst/>
            <a:ahLst/>
            <a:cxnLst/>
            <a:rect l="0" t="0" r="0" b="0"/>
            <a:pathLst>
              <a:path w="919707" h="726581">
                <a:moveTo>
                  <a:pt x="536378" y="29409"/>
                </a:moveTo>
                <a:lnTo>
                  <a:pt x="519397" y="20284"/>
                </a:lnTo>
                <a:lnTo>
                  <a:pt x="506511" y="11183"/>
                </a:lnTo>
                <a:lnTo>
                  <a:pt x="498550" y="8609"/>
                </a:lnTo>
                <a:lnTo>
                  <a:pt x="479263" y="6821"/>
                </a:lnTo>
                <a:lnTo>
                  <a:pt x="475442" y="6730"/>
                </a:lnTo>
                <a:lnTo>
                  <a:pt x="471624" y="5400"/>
                </a:lnTo>
                <a:lnTo>
                  <a:pt x="463995" y="535"/>
                </a:lnTo>
                <a:lnTo>
                  <a:pt x="458912" y="0"/>
                </a:lnTo>
                <a:lnTo>
                  <a:pt x="431287" y="5436"/>
                </a:lnTo>
                <a:lnTo>
                  <a:pt x="412671" y="6220"/>
                </a:lnTo>
                <a:lnTo>
                  <a:pt x="395037" y="13176"/>
                </a:lnTo>
                <a:lnTo>
                  <a:pt x="373229" y="24735"/>
                </a:lnTo>
                <a:lnTo>
                  <a:pt x="315189" y="54209"/>
                </a:lnTo>
                <a:lnTo>
                  <a:pt x="294562" y="66255"/>
                </a:lnTo>
                <a:lnTo>
                  <a:pt x="275234" y="80075"/>
                </a:lnTo>
                <a:lnTo>
                  <a:pt x="262410" y="94684"/>
                </a:lnTo>
                <a:lnTo>
                  <a:pt x="249593" y="105946"/>
                </a:lnTo>
                <a:lnTo>
                  <a:pt x="232158" y="119804"/>
                </a:lnTo>
                <a:lnTo>
                  <a:pt x="211644" y="135393"/>
                </a:lnTo>
                <a:lnTo>
                  <a:pt x="196699" y="148325"/>
                </a:lnTo>
                <a:lnTo>
                  <a:pt x="176706" y="169467"/>
                </a:lnTo>
                <a:lnTo>
                  <a:pt x="156814" y="190718"/>
                </a:lnTo>
                <a:lnTo>
                  <a:pt x="137812" y="211592"/>
                </a:lnTo>
                <a:lnTo>
                  <a:pt x="125134" y="229336"/>
                </a:lnTo>
                <a:lnTo>
                  <a:pt x="92653" y="277877"/>
                </a:lnTo>
                <a:lnTo>
                  <a:pt x="81811" y="297924"/>
                </a:lnTo>
                <a:lnTo>
                  <a:pt x="72043" y="318910"/>
                </a:lnTo>
                <a:lnTo>
                  <a:pt x="55687" y="357466"/>
                </a:lnTo>
                <a:lnTo>
                  <a:pt x="44184" y="383069"/>
                </a:lnTo>
                <a:lnTo>
                  <a:pt x="38068" y="401072"/>
                </a:lnTo>
                <a:lnTo>
                  <a:pt x="31452" y="423235"/>
                </a:lnTo>
                <a:lnTo>
                  <a:pt x="24500" y="448170"/>
                </a:lnTo>
                <a:lnTo>
                  <a:pt x="18596" y="467333"/>
                </a:lnTo>
                <a:lnTo>
                  <a:pt x="13390" y="482649"/>
                </a:lnTo>
                <a:lnTo>
                  <a:pt x="8649" y="495399"/>
                </a:lnTo>
                <a:lnTo>
                  <a:pt x="3382" y="516339"/>
                </a:lnTo>
                <a:lnTo>
                  <a:pt x="1040" y="534113"/>
                </a:lnTo>
                <a:lnTo>
                  <a:pt x="0" y="550479"/>
                </a:lnTo>
                <a:lnTo>
                  <a:pt x="2924" y="572992"/>
                </a:lnTo>
                <a:lnTo>
                  <a:pt x="5482" y="586108"/>
                </a:lnTo>
                <a:lnTo>
                  <a:pt x="11711" y="604068"/>
                </a:lnTo>
                <a:lnTo>
                  <a:pt x="26057" y="632013"/>
                </a:lnTo>
                <a:lnTo>
                  <a:pt x="36942" y="650293"/>
                </a:lnTo>
                <a:lnTo>
                  <a:pt x="48976" y="668578"/>
                </a:lnTo>
                <a:lnTo>
                  <a:pt x="58558" y="680938"/>
                </a:lnTo>
                <a:lnTo>
                  <a:pt x="70437" y="690664"/>
                </a:lnTo>
                <a:lnTo>
                  <a:pt x="98346" y="711177"/>
                </a:lnTo>
                <a:lnTo>
                  <a:pt x="111404" y="718921"/>
                </a:lnTo>
                <a:lnTo>
                  <a:pt x="125674" y="723209"/>
                </a:lnTo>
                <a:lnTo>
                  <a:pt x="151374" y="725623"/>
                </a:lnTo>
                <a:lnTo>
                  <a:pt x="179732" y="726338"/>
                </a:lnTo>
                <a:lnTo>
                  <a:pt x="212070" y="726580"/>
                </a:lnTo>
                <a:lnTo>
                  <a:pt x="224923" y="725330"/>
                </a:lnTo>
                <a:lnTo>
                  <a:pt x="241111" y="723226"/>
                </a:lnTo>
                <a:lnTo>
                  <a:pt x="259523" y="720554"/>
                </a:lnTo>
                <a:lnTo>
                  <a:pt x="275608" y="718773"/>
                </a:lnTo>
                <a:lnTo>
                  <a:pt x="303640" y="716793"/>
                </a:lnTo>
                <a:lnTo>
                  <a:pt x="320259" y="714995"/>
                </a:lnTo>
                <a:lnTo>
                  <a:pt x="359045" y="709611"/>
                </a:lnTo>
                <a:lnTo>
                  <a:pt x="376246" y="706397"/>
                </a:lnTo>
                <a:lnTo>
                  <a:pt x="391523" y="702984"/>
                </a:lnTo>
                <a:lnTo>
                  <a:pt x="418658" y="695806"/>
                </a:lnTo>
                <a:lnTo>
                  <a:pt x="443418" y="688382"/>
                </a:lnTo>
                <a:lnTo>
                  <a:pt x="478777" y="677063"/>
                </a:lnTo>
                <a:lnTo>
                  <a:pt x="532367" y="662695"/>
                </a:lnTo>
                <a:lnTo>
                  <a:pt x="598095" y="646150"/>
                </a:lnTo>
                <a:lnTo>
                  <a:pt x="648474" y="634563"/>
                </a:lnTo>
                <a:lnTo>
                  <a:pt x="666989" y="629695"/>
                </a:lnTo>
                <a:lnTo>
                  <a:pt x="694334" y="620900"/>
                </a:lnTo>
                <a:lnTo>
                  <a:pt x="714954" y="612757"/>
                </a:lnTo>
                <a:lnTo>
                  <a:pt x="735125" y="603635"/>
                </a:lnTo>
                <a:lnTo>
                  <a:pt x="792028" y="575853"/>
                </a:lnTo>
                <a:lnTo>
                  <a:pt x="812560" y="560563"/>
                </a:lnTo>
                <a:lnTo>
                  <a:pt x="831845" y="543608"/>
                </a:lnTo>
                <a:lnTo>
                  <a:pt x="854574" y="522375"/>
                </a:lnTo>
                <a:lnTo>
                  <a:pt x="863218" y="512665"/>
                </a:lnTo>
                <a:lnTo>
                  <a:pt x="875225" y="492919"/>
                </a:lnTo>
                <a:lnTo>
                  <a:pt x="882980" y="478407"/>
                </a:lnTo>
                <a:lnTo>
                  <a:pt x="890660" y="456717"/>
                </a:lnTo>
                <a:lnTo>
                  <a:pt x="894486" y="443821"/>
                </a:lnTo>
                <a:lnTo>
                  <a:pt x="902123" y="426106"/>
                </a:lnTo>
                <a:lnTo>
                  <a:pt x="905938" y="419604"/>
                </a:lnTo>
                <a:lnTo>
                  <a:pt x="910177" y="405606"/>
                </a:lnTo>
                <a:lnTo>
                  <a:pt x="918966" y="351652"/>
                </a:lnTo>
                <a:lnTo>
                  <a:pt x="919706" y="336948"/>
                </a:lnTo>
                <a:lnTo>
                  <a:pt x="918930" y="324605"/>
                </a:lnTo>
                <a:lnTo>
                  <a:pt x="917143" y="313836"/>
                </a:lnTo>
                <a:lnTo>
                  <a:pt x="915951" y="301578"/>
                </a:lnTo>
                <a:lnTo>
                  <a:pt x="915156" y="288325"/>
                </a:lnTo>
                <a:lnTo>
                  <a:pt x="914627" y="274410"/>
                </a:lnTo>
                <a:lnTo>
                  <a:pt x="911734" y="260053"/>
                </a:lnTo>
                <a:lnTo>
                  <a:pt x="907265" y="245402"/>
                </a:lnTo>
                <a:lnTo>
                  <a:pt x="901746" y="230555"/>
                </a:lnTo>
                <a:lnTo>
                  <a:pt x="895526" y="215576"/>
                </a:lnTo>
                <a:lnTo>
                  <a:pt x="888840" y="200511"/>
                </a:lnTo>
                <a:lnTo>
                  <a:pt x="870681" y="161810"/>
                </a:lnTo>
                <a:lnTo>
                  <a:pt x="865926" y="151966"/>
                </a:lnTo>
                <a:lnTo>
                  <a:pt x="853871" y="137642"/>
                </a:lnTo>
                <a:lnTo>
                  <a:pt x="841316" y="125773"/>
                </a:lnTo>
                <a:lnTo>
                  <a:pt x="825837" y="106081"/>
                </a:lnTo>
                <a:lnTo>
                  <a:pt x="805729" y="91638"/>
                </a:lnTo>
                <a:lnTo>
                  <a:pt x="791133" y="83313"/>
                </a:lnTo>
                <a:lnTo>
                  <a:pt x="776179" y="78767"/>
                </a:lnTo>
                <a:lnTo>
                  <a:pt x="750093" y="72821"/>
                </a:lnTo>
                <a:lnTo>
                  <a:pt x="729152" y="67753"/>
                </a:lnTo>
                <a:lnTo>
                  <a:pt x="707145" y="65501"/>
                </a:lnTo>
                <a:lnTo>
                  <a:pt x="679403" y="64233"/>
                </a:lnTo>
                <a:lnTo>
                  <a:pt x="655097" y="63857"/>
                </a:lnTo>
                <a:lnTo>
                  <a:pt x="636132" y="67157"/>
                </a:lnTo>
                <a:lnTo>
                  <a:pt x="613733" y="74126"/>
                </a:lnTo>
                <a:lnTo>
                  <a:pt x="586844" y="85690"/>
                </a:lnTo>
                <a:lnTo>
                  <a:pt x="572562" y="93600"/>
                </a:lnTo>
                <a:lnTo>
                  <a:pt x="557961" y="102683"/>
                </a:lnTo>
                <a:lnTo>
                  <a:pt x="479228" y="1551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317"/>
          <p:cNvSpPr/>
          <p:nvPr/>
        </p:nvSpPr>
        <p:spPr>
          <a:xfrm>
            <a:off x="3465969" y="3943570"/>
            <a:ext cx="829189" cy="828850"/>
          </a:xfrm>
          <a:custGeom>
            <a:avLst/>
            <a:gdLst/>
            <a:ahLst/>
            <a:cxnLst/>
            <a:rect l="0" t="0" r="0" b="0"/>
            <a:pathLst>
              <a:path w="829189" h="828850">
                <a:moveTo>
                  <a:pt x="637401" y="45500"/>
                </a:moveTo>
                <a:lnTo>
                  <a:pt x="620420" y="36374"/>
                </a:lnTo>
                <a:lnTo>
                  <a:pt x="595673" y="16157"/>
                </a:lnTo>
                <a:lnTo>
                  <a:pt x="587951" y="13409"/>
                </a:lnTo>
                <a:lnTo>
                  <a:pt x="570126" y="15573"/>
                </a:lnTo>
                <a:lnTo>
                  <a:pt x="545271" y="19499"/>
                </a:lnTo>
                <a:lnTo>
                  <a:pt x="531531" y="20546"/>
                </a:lnTo>
                <a:lnTo>
                  <a:pt x="517290" y="21244"/>
                </a:lnTo>
                <a:lnTo>
                  <a:pt x="494695" y="25406"/>
                </a:lnTo>
                <a:lnTo>
                  <a:pt x="473646" y="31489"/>
                </a:lnTo>
                <a:lnTo>
                  <a:pt x="447357" y="38426"/>
                </a:lnTo>
                <a:lnTo>
                  <a:pt x="425514" y="45743"/>
                </a:lnTo>
                <a:lnTo>
                  <a:pt x="407339" y="53227"/>
                </a:lnTo>
                <a:lnTo>
                  <a:pt x="390794" y="60787"/>
                </a:lnTo>
                <a:lnTo>
                  <a:pt x="379016" y="67122"/>
                </a:lnTo>
                <a:lnTo>
                  <a:pt x="348996" y="84319"/>
                </a:lnTo>
                <a:lnTo>
                  <a:pt x="321261" y="101276"/>
                </a:lnTo>
                <a:lnTo>
                  <a:pt x="297504" y="116009"/>
                </a:lnTo>
                <a:lnTo>
                  <a:pt x="278479" y="126790"/>
                </a:lnTo>
                <a:lnTo>
                  <a:pt x="266039" y="135253"/>
                </a:lnTo>
                <a:lnTo>
                  <a:pt x="251396" y="145976"/>
                </a:lnTo>
                <a:lnTo>
                  <a:pt x="235284" y="158204"/>
                </a:lnTo>
                <a:lnTo>
                  <a:pt x="210609" y="178564"/>
                </a:lnTo>
                <a:lnTo>
                  <a:pt x="189905" y="196079"/>
                </a:lnTo>
                <a:lnTo>
                  <a:pt x="168004" y="212330"/>
                </a:lnTo>
                <a:lnTo>
                  <a:pt x="148956" y="228020"/>
                </a:lnTo>
                <a:lnTo>
                  <a:pt x="123953" y="251133"/>
                </a:lnTo>
                <a:lnTo>
                  <a:pt x="105672" y="271512"/>
                </a:lnTo>
                <a:lnTo>
                  <a:pt x="93685" y="287615"/>
                </a:lnTo>
                <a:lnTo>
                  <a:pt x="55929" y="339911"/>
                </a:lnTo>
                <a:lnTo>
                  <a:pt x="44014" y="356074"/>
                </a:lnTo>
                <a:lnTo>
                  <a:pt x="27386" y="380806"/>
                </a:lnTo>
                <a:lnTo>
                  <a:pt x="15763" y="402805"/>
                </a:lnTo>
                <a:lnTo>
                  <a:pt x="10886" y="415783"/>
                </a:lnTo>
                <a:lnTo>
                  <a:pt x="3349" y="441210"/>
                </a:lnTo>
                <a:lnTo>
                  <a:pt x="0" y="460977"/>
                </a:lnTo>
                <a:lnTo>
                  <a:pt x="1898" y="485003"/>
                </a:lnTo>
                <a:lnTo>
                  <a:pt x="4182" y="498522"/>
                </a:lnTo>
                <a:lnTo>
                  <a:pt x="5705" y="512614"/>
                </a:lnTo>
                <a:lnTo>
                  <a:pt x="6720" y="527089"/>
                </a:lnTo>
                <a:lnTo>
                  <a:pt x="7397" y="541819"/>
                </a:lnTo>
                <a:lnTo>
                  <a:pt x="11536" y="564959"/>
                </a:lnTo>
                <a:lnTo>
                  <a:pt x="17608" y="586251"/>
                </a:lnTo>
                <a:lnTo>
                  <a:pt x="24541" y="612646"/>
                </a:lnTo>
                <a:lnTo>
                  <a:pt x="31855" y="634538"/>
                </a:lnTo>
                <a:lnTo>
                  <a:pt x="40609" y="654005"/>
                </a:lnTo>
                <a:lnTo>
                  <a:pt x="52967" y="675356"/>
                </a:lnTo>
                <a:lnTo>
                  <a:pt x="66926" y="694159"/>
                </a:lnTo>
                <a:lnTo>
                  <a:pt x="82866" y="712253"/>
                </a:lnTo>
                <a:lnTo>
                  <a:pt x="110721" y="741319"/>
                </a:lnTo>
                <a:lnTo>
                  <a:pt x="129416" y="759104"/>
                </a:lnTo>
                <a:lnTo>
                  <a:pt x="151748" y="773687"/>
                </a:lnTo>
                <a:lnTo>
                  <a:pt x="171365" y="786545"/>
                </a:lnTo>
                <a:lnTo>
                  <a:pt x="192784" y="797340"/>
                </a:lnTo>
                <a:lnTo>
                  <a:pt x="213733" y="806371"/>
                </a:lnTo>
                <a:lnTo>
                  <a:pt x="231511" y="814618"/>
                </a:lnTo>
                <a:lnTo>
                  <a:pt x="254652" y="819130"/>
                </a:lnTo>
                <a:lnTo>
                  <a:pt x="267934" y="820333"/>
                </a:lnTo>
                <a:lnTo>
                  <a:pt x="283140" y="822405"/>
                </a:lnTo>
                <a:lnTo>
                  <a:pt x="316968" y="828094"/>
                </a:lnTo>
                <a:lnTo>
                  <a:pt x="331069" y="828849"/>
                </a:lnTo>
                <a:lnTo>
                  <a:pt x="353510" y="826302"/>
                </a:lnTo>
                <a:lnTo>
                  <a:pt x="375337" y="824323"/>
                </a:lnTo>
                <a:lnTo>
                  <a:pt x="386491" y="823795"/>
                </a:lnTo>
                <a:lnTo>
                  <a:pt x="400278" y="820903"/>
                </a:lnTo>
                <a:lnTo>
                  <a:pt x="415819" y="816435"/>
                </a:lnTo>
                <a:lnTo>
                  <a:pt x="432529" y="810916"/>
                </a:lnTo>
                <a:lnTo>
                  <a:pt x="450020" y="803427"/>
                </a:lnTo>
                <a:lnTo>
                  <a:pt x="468030" y="794625"/>
                </a:lnTo>
                <a:lnTo>
                  <a:pt x="524358" y="765257"/>
                </a:lnTo>
                <a:lnTo>
                  <a:pt x="546519" y="752318"/>
                </a:lnTo>
                <a:lnTo>
                  <a:pt x="567799" y="738101"/>
                </a:lnTo>
                <a:lnTo>
                  <a:pt x="595329" y="715817"/>
                </a:lnTo>
                <a:lnTo>
                  <a:pt x="616162" y="700712"/>
                </a:lnTo>
                <a:lnTo>
                  <a:pt x="634734" y="682145"/>
                </a:lnTo>
                <a:lnTo>
                  <a:pt x="651456" y="661193"/>
                </a:lnTo>
                <a:lnTo>
                  <a:pt x="667354" y="639181"/>
                </a:lnTo>
                <a:lnTo>
                  <a:pt x="690585" y="605369"/>
                </a:lnTo>
                <a:lnTo>
                  <a:pt x="725690" y="553016"/>
                </a:lnTo>
                <a:lnTo>
                  <a:pt x="738170" y="531164"/>
                </a:lnTo>
                <a:lnTo>
                  <a:pt x="750300" y="507706"/>
                </a:lnTo>
                <a:lnTo>
                  <a:pt x="762197" y="483177"/>
                </a:lnTo>
                <a:lnTo>
                  <a:pt x="772668" y="457934"/>
                </a:lnTo>
                <a:lnTo>
                  <a:pt x="782189" y="432216"/>
                </a:lnTo>
                <a:lnTo>
                  <a:pt x="791076" y="406181"/>
                </a:lnTo>
                <a:lnTo>
                  <a:pt x="798271" y="383744"/>
                </a:lnTo>
                <a:lnTo>
                  <a:pt x="809652" y="345267"/>
                </a:lnTo>
                <a:lnTo>
                  <a:pt x="814465" y="322814"/>
                </a:lnTo>
                <a:lnTo>
                  <a:pt x="818943" y="297686"/>
                </a:lnTo>
                <a:lnTo>
                  <a:pt x="823199" y="270774"/>
                </a:lnTo>
                <a:lnTo>
                  <a:pt x="826036" y="247752"/>
                </a:lnTo>
                <a:lnTo>
                  <a:pt x="827928" y="227325"/>
                </a:lnTo>
                <a:lnTo>
                  <a:pt x="829188" y="208626"/>
                </a:lnTo>
                <a:lnTo>
                  <a:pt x="828759" y="188541"/>
                </a:lnTo>
                <a:lnTo>
                  <a:pt x="827203" y="167530"/>
                </a:lnTo>
                <a:lnTo>
                  <a:pt x="824896" y="145903"/>
                </a:lnTo>
                <a:lnTo>
                  <a:pt x="822087" y="128946"/>
                </a:lnTo>
                <a:lnTo>
                  <a:pt x="815580" y="103330"/>
                </a:lnTo>
                <a:lnTo>
                  <a:pt x="805068" y="80092"/>
                </a:lnTo>
                <a:lnTo>
                  <a:pt x="791930" y="58334"/>
                </a:lnTo>
                <a:lnTo>
                  <a:pt x="777623" y="40197"/>
                </a:lnTo>
                <a:lnTo>
                  <a:pt x="762798" y="27056"/>
                </a:lnTo>
                <a:lnTo>
                  <a:pt x="740172" y="12518"/>
                </a:lnTo>
                <a:lnTo>
                  <a:pt x="732585" y="8272"/>
                </a:lnTo>
                <a:lnTo>
                  <a:pt x="710608" y="3554"/>
                </a:lnTo>
                <a:lnTo>
                  <a:pt x="685177" y="1457"/>
                </a:lnTo>
                <a:lnTo>
                  <a:pt x="661175" y="525"/>
                </a:lnTo>
                <a:lnTo>
                  <a:pt x="626241" y="0"/>
                </a:lnTo>
                <a:lnTo>
                  <a:pt x="603231" y="6651"/>
                </a:lnTo>
                <a:lnTo>
                  <a:pt x="580304" y="18073"/>
                </a:lnTo>
                <a:lnTo>
                  <a:pt x="568856" y="24675"/>
                </a:lnTo>
                <a:lnTo>
                  <a:pt x="534531" y="455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theorems</a:t>
            </a:r>
            <a:endParaRPr lang="en-US" dirty="0"/>
          </a:p>
        </p:txBody>
      </p:sp>
      <p:sp>
        <p:nvSpPr>
          <p:cNvPr id="3" name="Content Placeholder 2"/>
          <p:cNvSpPr>
            <a:spLocks noGrp="1"/>
          </p:cNvSpPr>
          <p:nvPr>
            <p:ph idx="1"/>
          </p:nvPr>
        </p:nvSpPr>
        <p:spPr/>
        <p:txBody>
          <a:bodyPr/>
          <a:lstStyle/>
          <a:p>
            <a:r>
              <a:rPr lang="en-US" dirty="0" smtClean="0"/>
              <a:t>If a transversal is perpendicular to one of two parallel lines, then it is perpendicular to the other one.</a:t>
            </a:r>
          </a:p>
        </p:txBody>
      </p:sp>
      <p:sp>
        <p:nvSpPr>
          <p:cNvPr id="4" name="SMARTPenAnnotation60"/>
          <p:cNvSpPr/>
          <p:nvPr/>
        </p:nvSpPr>
        <p:spPr>
          <a:xfrm>
            <a:off x="6366509" y="3760470"/>
            <a:ext cx="2000251" cy="194310"/>
          </a:xfrm>
          <a:custGeom>
            <a:avLst/>
            <a:gdLst/>
            <a:ahLst/>
            <a:cxnLst/>
            <a:rect l="0" t="0" r="0" b="0"/>
            <a:pathLst>
              <a:path w="2000251" h="194310">
                <a:moveTo>
                  <a:pt x="0" y="194309"/>
                </a:moveTo>
                <a:lnTo>
                  <a:pt x="18204" y="188242"/>
                </a:lnTo>
                <a:lnTo>
                  <a:pt x="71424" y="182669"/>
                </a:lnTo>
                <a:lnTo>
                  <a:pt x="114718" y="177282"/>
                </a:lnTo>
                <a:lnTo>
                  <a:pt x="183004" y="167110"/>
                </a:lnTo>
                <a:lnTo>
                  <a:pt x="233294" y="162120"/>
                </a:lnTo>
                <a:lnTo>
                  <a:pt x="284420" y="159164"/>
                </a:lnTo>
                <a:lnTo>
                  <a:pt x="308020" y="154136"/>
                </a:lnTo>
                <a:lnTo>
                  <a:pt x="334886" y="149747"/>
                </a:lnTo>
                <a:lnTo>
                  <a:pt x="415539" y="138097"/>
                </a:lnTo>
                <a:lnTo>
                  <a:pt x="451016" y="133975"/>
                </a:lnTo>
                <a:lnTo>
                  <a:pt x="507369" y="129394"/>
                </a:lnTo>
                <a:lnTo>
                  <a:pt x="536365" y="125633"/>
                </a:lnTo>
                <a:lnTo>
                  <a:pt x="567128" y="120585"/>
                </a:lnTo>
                <a:lnTo>
                  <a:pt x="599065" y="114680"/>
                </a:lnTo>
                <a:lnTo>
                  <a:pt x="633057" y="109473"/>
                </a:lnTo>
                <a:lnTo>
                  <a:pt x="765316" y="91991"/>
                </a:lnTo>
                <a:lnTo>
                  <a:pt x="792152" y="87997"/>
                </a:lnTo>
                <a:lnTo>
                  <a:pt x="855834" y="80173"/>
                </a:lnTo>
                <a:lnTo>
                  <a:pt x="890596" y="76308"/>
                </a:lnTo>
                <a:lnTo>
                  <a:pt x="949541" y="72015"/>
                </a:lnTo>
                <a:lnTo>
                  <a:pt x="975928" y="70869"/>
                </a:lnTo>
                <a:lnTo>
                  <a:pt x="1015108" y="67566"/>
                </a:lnTo>
                <a:lnTo>
                  <a:pt x="1263600" y="44014"/>
                </a:lnTo>
                <a:lnTo>
                  <a:pt x="1412499" y="32262"/>
                </a:lnTo>
                <a:lnTo>
                  <a:pt x="1499844" y="27038"/>
                </a:lnTo>
                <a:lnTo>
                  <a:pt x="1576765" y="24717"/>
                </a:lnTo>
                <a:lnTo>
                  <a:pt x="1615057" y="24098"/>
                </a:lnTo>
                <a:lnTo>
                  <a:pt x="1671150" y="20023"/>
                </a:lnTo>
                <a:lnTo>
                  <a:pt x="1721904" y="15249"/>
                </a:lnTo>
                <a:lnTo>
                  <a:pt x="1754996" y="13976"/>
                </a:lnTo>
                <a:lnTo>
                  <a:pt x="1791027" y="13127"/>
                </a:lnTo>
                <a:lnTo>
                  <a:pt x="1823939" y="11291"/>
                </a:lnTo>
                <a:lnTo>
                  <a:pt x="1910192" y="3910"/>
                </a:lnTo>
                <a:lnTo>
                  <a:pt x="1933861" y="2606"/>
                </a:lnTo>
                <a:lnTo>
                  <a:pt x="200025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61"/>
          <p:cNvSpPr/>
          <p:nvPr/>
        </p:nvSpPr>
        <p:spPr>
          <a:xfrm>
            <a:off x="6560819" y="4320539"/>
            <a:ext cx="1760222" cy="148591"/>
          </a:xfrm>
          <a:custGeom>
            <a:avLst/>
            <a:gdLst/>
            <a:ahLst/>
            <a:cxnLst/>
            <a:rect l="0" t="0" r="0" b="0"/>
            <a:pathLst>
              <a:path w="1760222" h="148591">
                <a:moveTo>
                  <a:pt x="0" y="148590"/>
                </a:moveTo>
                <a:lnTo>
                  <a:pt x="18204" y="142523"/>
                </a:lnTo>
                <a:lnTo>
                  <a:pt x="35593" y="138749"/>
                </a:lnTo>
                <a:lnTo>
                  <a:pt x="44606" y="134480"/>
                </a:lnTo>
                <a:lnTo>
                  <a:pt x="48787" y="131563"/>
                </a:lnTo>
                <a:lnTo>
                  <a:pt x="54115" y="130889"/>
                </a:lnTo>
                <a:lnTo>
                  <a:pt x="73749" y="133468"/>
                </a:lnTo>
                <a:lnTo>
                  <a:pt x="88235" y="130016"/>
                </a:lnTo>
                <a:lnTo>
                  <a:pt x="141009" y="127000"/>
                </a:lnTo>
                <a:lnTo>
                  <a:pt x="206881" y="126107"/>
                </a:lnTo>
                <a:lnTo>
                  <a:pt x="238251" y="124711"/>
                </a:lnTo>
                <a:lnTo>
                  <a:pt x="354932" y="117950"/>
                </a:lnTo>
                <a:lnTo>
                  <a:pt x="424025" y="115922"/>
                </a:lnTo>
                <a:lnTo>
                  <a:pt x="457944" y="112841"/>
                </a:lnTo>
                <a:lnTo>
                  <a:pt x="491986" y="108248"/>
                </a:lnTo>
                <a:lnTo>
                  <a:pt x="526111" y="102646"/>
                </a:lnTo>
                <a:lnTo>
                  <a:pt x="555210" y="98911"/>
                </a:lnTo>
                <a:lnTo>
                  <a:pt x="796630" y="75823"/>
                </a:lnTo>
                <a:lnTo>
                  <a:pt x="826997" y="73409"/>
                </a:lnTo>
                <a:lnTo>
                  <a:pt x="906425" y="68741"/>
                </a:lnTo>
                <a:lnTo>
                  <a:pt x="972239" y="63149"/>
                </a:lnTo>
                <a:lnTo>
                  <a:pt x="1159574" y="52860"/>
                </a:lnTo>
                <a:lnTo>
                  <a:pt x="1283292" y="48893"/>
                </a:lnTo>
                <a:lnTo>
                  <a:pt x="1339398" y="47836"/>
                </a:lnTo>
                <a:lnTo>
                  <a:pt x="1442379" y="43274"/>
                </a:lnTo>
                <a:lnTo>
                  <a:pt x="1555556" y="36952"/>
                </a:lnTo>
                <a:lnTo>
                  <a:pt x="1609833" y="35079"/>
                </a:lnTo>
                <a:lnTo>
                  <a:pt x="1633691" y="33371"/>
                </a:lnTo>
                <a:lnTo>
                  <a:pt x="1645387" y="31138"/>
                </a:lnTo>
                <a:lnTo>
                  <a:pt x="1668544" y="26539"/>
                </a:lnTo>
                <a:lnTo>
                  <a:pt x="1700461" y="22680"/>
                </a:lnTo>
                <a:lnTo>
                  <a:pt x="1707680" y="20200"/>
                </a:lnTo>
                <a:lnTo>
                  <a:pt x="1713764" y="17277"/>
                </a:lnTo>
                <a:lnTo>
                  <a:pt x="1727296" y="14029"/>
                </a:lnTo>
                <a:lnTo>
                  <a:pt x="1734461" y="13163"/>
                </a:lnTo>
                <a:lnTo>
                  <a:pt x="1745808" y="8814"/>
                </a:lnTo>
                <a:lnTo>
                  <a:pt x="176022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2"/>
          <p:cNvSpPr/>
          <p:nvPr/>
        </p:nvSpPr>
        <p:spPr>
          <a:xfrm>
            <a:off x="7303769" y="3006089"/>
            <a:ext cx="228601" cy="2228851"/>
          </a:xfrm>
          <a:custGeom>
            <a:avLst/>
            <a:gdLst/>
            <a:ahLst/>
            <a:cxnLst/>
            <a:rect l="0" t="0" r="0" b="0"/>
            <a:pathLst>
              <a:path w="228601" h="2228851">
                <a:moveTo>
                  <a:pt x="0" y="0"/>
                </a:moveTo>
                <a:lnTo>
                  <a:pt x="0" y="12136"/>
                </a:lnTo>
                <a:lnTo>
                  <a:pt x="3388" y="24868"/>
                </a:lnTo>
                <a:lnTo>
                  <a:pt x="6069" y="31818"/>
                </a:lnTo>
                <a:lnTo>
                  <a:pt x="12434" y="70022"/>
                </a:lnTo>
                <a:lnTo>
                  <a:pt x="18227" y="118751"/>
                </a:lnTo>
                <a:lnTo>
                  <a:pt x="24027" y="195065"/>
                </a:lnTo>
                <a:lnTo>
                  <a:pt x="39434" y="368242"/>
                </a:lnTo>
                <a:lnTo>
                  <a:pt x="82135" y="941652"/>
                </a:lnTo>
                <a:lnTo>
                  <a:pt x="94078" y="1069599"/>
                </a:lnTo>
                <a:lnTo>
                  <a:pt x="124959" y="1340290"/>
                </a:lnTo>
                <a:lnTo>
                  <a:pt x="131737" y="1405944"/>
                </a:lnTo>
                <a:lnTo>
                  <a:pt x="134750" y="1468991"/>
                </a:lnTo>
                <a:lnTo>
                  <a:pt x="138094" y="1510188"/>
                </a:lnTo>
                <a:lnTo>
                  <a:pt x="148582" y="1610148"/>
                </a:lnTo>
                <a:lnTo>
                  <a:pt x="166886" y="1766654"/>
                </a:lnTo>
                <a:lnTo>
                  <a:pt x="180117" y="1910011"/>
                </a:lnTo>
                <a:lnTo>
                  <a:pt x="192659" y="2017294"/>
                </a:lnTo>
                <a:lnTo>
                  <a:pt x="199559" y="2062413"/>
                </a:lnTo>
                <a:lnTo>
                  <a:pt x="206700" y="2101382"/>
                </a:lnTo>
                <a:lnTo>
                  <a:pt x="218867" y="2160768"/>
                </a:lnTo>
                <a:lnTo>
                  <a:pt x="222111" y="2178382"/>
                </a:lnTo>
                <a:lnTo>
                  <a:pt x="228600" y="22288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3"/>
          <p:cNvSpPr/>
          <p:nvPr/>
        </p:nvSpPr>
        <p:spPr>
          <a:xfrm>
            <a:off x="7360919" y="3601117"/>
            <a:ext cx="274322" cy="205073"/>
          </a:xfrm>
          <a:custGeom>
            <a:avLst/>
            <a:gdLst/>
            <a:ahLst/>
            <a:cxnLst/>
            <a:rect l="0" t="0" r="0" b="0"/>
            <a:pathLst>
              <a:path w="274322" h="205073">
                <a:moveTo>
                  <a:pt x="0" y="56483"/>
                </a:moveTo>
                <a:lnTo>
                  <a:pt x="6069" y="56483"/>
                </a:lnTo>
                <a:lnTo>
                  <a:pt x="10396" y="55212"/>
                </a:lnTo>
                <a:lnTo>
                  <a:pt x="15821" y="53096"/>
                </a:lnTo>
                <a:lnTo>
                  <a:pt x="21977" y="50415"/>
                </a:lnTo>
                <a:lnTo>
                  <a:pt x="35592" y="44049"/>
                </a:lnTo>
                <a:lnTo>
                  <a:pt x="42778" y="40574"/>
                </a:lnTo>
                <a:lnTo>
                  <a:pt x="51379" y="36986"/>
                </a:lnTo>
                <a:lnTo>
                  <a:pt x="60923" y="33325"/>
                </a:lnTo>
                <a:lnTo>
                  <a:pt x="71095" y="29614"/>
                </a:lnTo>
                <a:lnTo>
                  <a:pt x="80417" y="25870"/>
                </a:lnTo>
                <a:lnTo>
                  <a:pt x="89171" y="22104"/>
                </a:lnTo>
                <a:lnTo>
                  <a:pt x="97548" y="18324"/>
                </a:lnTo>
                <a:lnTo>
                  <a:pt x="106942" y="14534"/>
                </a:lnTo>
                <a:lnTo>
                  <a:pt x="127540" y="6935"/>
                </a:lnTo>
                <a:lnTo>
                  <a:pt x="139637" y="4401"/>
                </a:lnTo>
                <a:lnTo>
                  <a:pt x="152781" y="2711"/>
                </a:lnTo>
                <a:lnTo>
                  <a:pt x="166624" y="1585"/>
                </a:lnTo>
                <a:lnTo>
                  <a:pt x="179663" y="834"/>
                </a:lnTo>
                <a:lnTo>
                  <a:pt x="204310" y="0"/>
                </a:lnTo>
                <a:lnTo>
                  <a:pt x="214947" y="1048"/>
                </a:lnTo>
                <a:lnTo>
                  <a:pt x="224579" y="3016"/>
                </a:lnTo>
                <a:lnTo>
                  <a:pt x="233539" y="5598"/>
                </a:lnTo>
                <a:lnTo>
                  <a:pt x="239513" y="9859"/>
                </a:lnTo>
                <a:lnTo>
                  <a:pt x="243495" y="15240"/>
                </a:lnTo>
                <a:lnTo>
                  <a:pt x="246151" y="21368"/>
                </a:lnTo>
                <a:lnTo>
                  <a:pt x="249190" y="26722"/>
                </a:lnTo>
                <a:lnTo>
                  <a:pt x="252487" y="31563"/>
                </a:lnTo>
                <a:lnTo>
                  <a:pt x="255955" y="36059"/>
                </a:lnTo>
                <a:lnTo>
                  <a:pt x="258267" y="40327"/>
                </a:lnTo>
                <a:lnTo>
                  <a:pt x="259808" y="44442"/>
                </a:lnTo>
                <a:lnTo>
                  <a:pt x="260835" y="48456"/>
                </a:lnTo>
                <a:lnTo>
                  <a:pt x="261520" y="52401"/>
                </a:lnTo>
                <a:lnTo>
                  <a:pt x="261977" y="56302"/>
                </a:lnTo>
                <a:lnTo>
                  <a:pt x="262281" y="60172"/>
                </a:lnTo>
                <a:lnTo>
                  <a:pt x="262484" y="64022"/>
                </a:lnTo>
                <a:lnTo>
                  <a:pt x="262711" y="71687"/>
                </a:lnTo>
                <a:lnTo>
                  <a:pt x="262838" y="125616"/>
                </a:lnTo>
                <a:lnTo>
                  <a:pt x="264125" y="143212"/>
                </a:lnTo>
                <a:lnTo>
                  <a:pt x="266254" y="157482"/>
                </a:lnTo>
                <a:lnTo>
                  <a:pt x="272727" y="186500"/>
                </a:lnTo>
                <a:lnTo>
                  <a:pt x="273259" y="190151"/>
                </a:lnTo>
                <a:lnTo>
                  <a:pt x="273612" y="193854"/>
                </a:lnTo>
                <a:lnTo>
                  <a:pt x="274321" y="205072"/>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4"/>
          <p:cNvSpPr/>
          <p:nvPr/>
        </p:nvSpPr>
        <p:spPr>
          <a:xfrm>
            <a:off x="7372350" y="4149746"/>
            <a:ext cx="240013" cy="285094"/>
          </a:xfrm>
          <a:custGeom>
            <a:avLst/>
            <a:gdLst/>
            <a:ahLst/>
            <a:cxnLst/>
            <a:rect l="0" t="0" r="0" b="0"/>
            <a:pathLst>
              <a:path w="240013" h="285094">
                <a:moveTo>
                  <a:pt x="0" y="56493"/>
                </a:moveTo>
                <a:lnTo>
                  <a:pt x="6067" y="50426"/>
                </a:lnTo>
                <a:lnTo>
                  <a:pt x="10395" y="47368"/>
                </a:lnTo>
                <a:lnTo>
                  <a:pt x="15819" y="44060"/>
                </a:lnTo>
                <a:lnTo>
                  <a:pt x="21976" y="40585"/>
                </a:lnTo>
                <a:lnTo>
                  <a:pt x="28620" y="38267"/>
                </a:lnTo>
                <a:lnTo>
                  <a:pt x="35590" y="36723"/>
                </a:lnTo>
                <a:lnTo>
                  <a:pt x="42777" y="35693"/>
                </a:lnTo>
                <a:lnTo>
                  <a:pt x="51378" y="33737"/>
                </a:lnTo>
                <a:lnTo>
                  <a:pt x="60921" y="31162"/>
                </a:lnTo>
                <a:lnTo>
                  <a:pt x="71094" y="28176"/>
                </a:lnTo>
                <a:lnTo>
                  <a:pt x="80416" y="24915"/>
                </a:lnTo>
                <a:lnTo>
                  <a:pt x="89171" y="21471"/>
                </a:lnTo>
                <a:lnTo>
                  <a:pt x="97546" y="17905"/>
                </a:lnTo>
                <a:lnTo>
                  <a:pt x="104401" y="14258"/>
                </a:lnTo>
                <a:lnTo>
                  <a:pt x="110241" y="10557"/>
                </a:lnTo>
                <a:lnTo>
                  <a:pt x="115404" y="6819"/>
                </a:lnTo>
                <a:lnTo>
                  <a:pt x="121386" y="4327"/>
                </a:lnTo>
                <a:lnTo>
                  <a:pt x="127913" y="2666"/>
                </a:lnTo>
                <a:lnTo>
                  <a:pt x="134805" y="1558"/>
                </a:lnTo>
                <a:lnTo>
                  <a:pt x="143210" y="820"/>
                </a:lnTo>
                <a:lnTo>
                  <a:pt x="152623" y="328"/>
                </a:lnTo>
                <a:lnTo>
                  <a:pt x="162709" y="0"/>
                </a:lnTo>
                <a:lnTo>
                  <a:pt x="171973" y="1051"/>
                </a:lnTo>
                <a:lnTo>
                  <a:pt x="180688" y="3022"/>
                </a:lnTo>
                <a:lnTo>
                  <a:pt x="189039" y="5606"/>
                </a:lnTo>
                <a:lnTo>
                  <a:pt x="195876" y="8598"/>
                </a:lnTo>
                <a:lnTo>
                  <a:pt x="201703" y="11863"/>
                </a:lnTo>
                <a:lnTo>
                  <a:pt x="206859" y="15310"/>
                </a:lnTo>
                <a:lnTo>
                  <a:pt x="211566" y="18878"/>
                </a:lnTo>
                <a:lnTo>
                  <a:pt x="215974" y="22526"/>
                </a:lnTo>
                <a:lnTo>
                  <a:pt x="220182" y="26229"/>
                </a:lnTo>
                <a:lnTo>
                  <a:pt x="224258" y="29967"/>
                </a:lnTo>
                <a:lnTo>
                  <a:pt x="232174" y="37507"/>
                </a:lnTo>
                <a:lnTo>
                  <a:pt x="234792" y="41296"/>
                </a:lnTo>
                <a:lnTo>
                  <a:pt x="237702" y="48892"/>
                </a:lnTo>
                <a:lnTo>
                  <a:pt x="238478" y="53966"/>
                </a:lnTo>
                <a:lnTo>
                  <a:pt x="238995" y="59888"/>
                </a:lnTo>
                <a:lnTo>
                  <a:pt x="239340" y="66377"/>
                </a:lnTo>
                <a:lnTo>
                  <a:pt x="239723" y="80359"/>
                </a:lnTo>
                <a:lnTo>
                  <a:pt x="240012" y="132752"/>
                </a:lnTo>
                <a:lnTo>
                  <a:pt x="237477" y="146703"/>
                </a:lnTo>
                <a:lnTo>
                  <a:pt x="233248" y="164893"/>
                </a:lnTo>
                <a:lnTo>
                  <a:pt x="227889" y="185910"/>
                </a:lnTo>
                <a:lnTo>
                  <a:pt x="218547" y="219422"/>
                </a:lnTo>
                <a:lnTo>
                  <a:pt x="214278" y="233692"/>
                </a:lnTo>
                <a:lnTo>
                  <a:pt x="212702" y="244476"/>
                </a:lnTo>
                <a:lnTo>
                  <a:pt x="212921" y="252935"/>
                </a:lnTo>
                <a:lnTo>
                  <a:pt x="214337" y="259845"/>
                </a:lnTo>
                <a:lnTo>
                  <a:pt x="215282" y="265721"/>
                </a:lnTo>
                <a:lnTo>
                  <a:pt x="215911" y="270908"/>
                </a:lnTo>
                <a:lnTo>
                  <a:pt x="217169" y="28509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Postulate 11</a:t>
            </a:r>
            <a:endParaRPr lang="en-US" dirty="0"/>
          </a:p>
        </p:txBody>
      </p:sp>
      <p:sp>
        <p:nvSpPr>
          <p:cNvPr id="3" name="Content Placeholder 2"/>
          <p:cNvSpPr>
            <a:spLocks noGrp="1"/>
          </p:cNvSpPr>
          <p:nvPr>
            <p:ph idx="1"/>
          </p:nvPr>
        </p:nvSpPr>
        <p:spPr/>
        <p:txBody>
          <a:bodyPr/>
          <a:lstStyle/>
          <a:p>
            <a:r>
              <a:rPr lang="en-US" dirty="0" smtClean="0"/>
              <a:t>Postulate 11 If two lines are cut by a transversal and corresponding angles are congruent, then the lines are parallel</a:t>
            </a:r>
            <a:endParaRPr lang="en-US" dirty="0"/>
          </a:p>
        </p:txBody>
      </p:sp>
      <p:sp>
        <p:nvSpPr>
          <p:cNvPr id="4" name="SMARTPenAnnotation53"/>
          <p:cNvSpPr/>
          <p:nvPr/>
        </p:nvSpPr>
        <p:spPr>
          <a:xfrm>
            <a:off x="5246370" y="3726179"/>
            <a:ext cx="3600450" cy="240031"/>
          </a:xfrm>
          <a:custGeom>
            <a:avLst/>
            <a:gdLst/>
            <a:ahLst/>
            <a:cxnLst/>
            <a:rect l="0" t="0" r="0" b="0"/>
            <a:pathLst>
              <a:path w="3600450" h="240031">
                <a:moveTo>
                  <a:pt x="0" y="240030"/>
                </a:moveTo>
                <a:lnTo>
                  <a:pt x="175006" y="240030"/>
                </a:lnTo>
                <a:lnTo>
                  <a:pt x="222880" y="233963"/>
                </a:lnTo>
                <a:lnTo>
                  <a:pt x="357355" y="216936"/>
                </a:lnTo>
                <a:lnTo>
                  <a:pt x="386827" y="211934"/>
                </a:lnTo>
                <a:lnTo>
                  <a:pt x="410285" y="207329"/>
                </a:lnTo>
                <a:lnTo>
                  <a:pt x="429733" y="202990"/>
                </a:lnTo>
                <a:lnTo>
                  <a:pt x="452858" y="198827"/>
                </a:lnTo>
                <a:lnTo>
                  <a:pt x="505647" y="190815"/>
                </a:lnTo>
                <a:lnTo>
                  <a:pt x="568215" y="185231"/>
                </a:lnTo>
                <a:lnTo>
                  <a:pt x="590900" y="181908"/>
                </a:lnTo>
                <a:lnTo>
                  <a:pt x="616184" y="177152"/>
                </a:lnTo>
                <a:lnTo>
                  <a:pt x="666289" y="166365"/>
                </a:lnTo>
                <a:lnTo>
                  <a:pt x="705491" y="157337"/>
                </a:lnTo>
                <a:lnTo>
                  <a:pt x="735758" y="151881"/>
                </a:lnTo>
                <a:lnTo>
                  <a:pt x="863303" y="132068"/>
                </a:lnTo>
                <a:lnTo>
                  <a:pt x="1007351" y="111380"/>
                </a:lnTo>
                <a:lnTo>
                  <a:pt x="1126514" y="96643"/>
                </a:lnTo>
                <a:lnTo>
                  <a:pt x="1203406" y="88249"/>
                </a:lnTo>
                <a:lnTo>
                  <a:pt x="1310625" y="80368"/>
                </a:lnTo>
                <a:lnTo>
                  <a:pt x="1352966" y="74666"/>
                </a:lnTo>
                <a:lnTo>
                  <a:pt x="1454549" y="69382"/>
                </a:lnTo>
                <a:lnTo>
                  <a:pt x="1537563" y="62671"/>
                </a:lnTo>
                <a:lnTo>
                  <a:pt x="1585111" y="59561"/>
                </a:lnTo>
                <a:lnTo>
                  <a:pt x="1794273" y="49116"/>
                </a:lnTo>
                <a:lnTo>
                  <a:pt x="1941195" y="39248"/>
                </a:lnTo>
                <a:lnTo>
                  <a:pt x="2033975" y="35759"/>
                </a:lnTo>
                <a:lnTo>
                  <a:pt x="2139791" y="31194"/>
                </a:lnTo>
                <a:lnTo>
                  <a:pt x="2313218" y="16103"/>
                </a:lnTo>
                <a:lnTo>
                  <a:pt x="2416118" y="12354"/>
                </a:lnTo>
                <a:lnTo>
                  <a:pt x="2504036" y="11613"/>
                </a:lnTo>
                <a:lnTo>
                  <a:pt x="2791797" y="1605"/>
                </a:lnTo>
                <a:lnTo>
                  <a:pt x="3061955" y="42"/>
                </a:lnTo>
                <a:lnTo>
                  <a:pt x="360044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54"/>
          <p:cNvSpPr/>
          <p:nvPr/>
        </p:nvSpPr>
        <p:spPr>
          <a:xfrm>
            <a:off x="5509259" y="4640579"/>
            <a:ext cx="3028951" cy="365761"/>
          </a:xfrm>
          <a:custGeom>
            <a:avLst/>
            <a:gdLst/>
            <a:ahLst/>
            <a:cxnLst/>
            <a:rect l="0" t="0" r="0" b="0"/>
            <a:pathLst>
              <a:path w="3028951" h="365761">
                <a:moveTo>
                  <a:pt x="0" y="365760"/>
                </a:moveTo>
                <a:lnTo>
                  <a:pt x="47728" y="349852"/>
                </a:lnTo>
                <a:lnTo>
                  <a:pt x="98809" y="338892"/>
                </a:lnTo>
                <a:lnTo>
                  <a:pt x="160364" y="329061"/>
                </a:lnTo>
                <a:lnTo>
                  <a:pt x="201186" y="319327"/>
                </a:lnTo>
                <a:lnTo>
                  <a:pt x="296140" y="298591"/>
                </a:lnTo>
                <a:lnTo>
                  <a:pt x="352175" y="288071"/>
                </a:lnTo>
                <a:lnTo>
                  <a:pt x="413062" y="279162"/>
                </a:lnTo>
                <a:lnTo>
                  <a:pt x="533022" y="265736"/>
                </a:lnTo>
                <a:lnTo>
                  <a:pt x="620439" y="253149"/>
                </a:lnTo>
                <a:lnTo>
                  <a:pt x="735590" y="241352"/>
                </a:lnTo>
                <a:lnTo>
                  <a:pt x="824798" y="230531"/>
                </a:lnTo>
                <a:lnTo>
                  <a:pt x="911757" y="219808"/>
                </a:lnTo>
                <a:lnTo>
                  <a:pt x="1005727" y="208392"/>
                </a:lnTo>
                <a:lnTo>
                  <a:pt x="1094989" y="199047"/>
                </a:lnTo>
                <a:lnTo>
                  <a:pt x="1170827" y="194444"/>
                </a:lnTo>
                <a:lnTo>
                  <a:pt x="1264557" y="185601"/>
                </a:lnTo>
                <a:lnTo>
                  <a:pt x="1342988" y="174938"/>
                </a:lnTo>
                <a:lnTo>
                  <a:pt x="1413071" y="167497"/>
                </a:lnTo>
                <a:lnTo>
                  <a:pt x="1494660" y="162236"/>
                </a:lnTo>
                <a:lnTo>
                  <a:pt x="1558797" y="157618"/>
                </a:lnTo>
                <a:lnTo>
                  <a:pt x="1653127" y="147879"/>
                </a:lnTo>
                <a:lnTo>
                  <a:pt x="1741613" y="136950"/>
                </a:lnTo>
                <a:lnTo>
                  <a:pt x="1835987" y="129055"/>
                </a:lnTo>
                <a:lnTo>
                  <a:pt x="1915814" y="122128"/>
                </a:lnTo>
                <a:lnTo>
                  <a:pt x="2178291" y="92208"/>
                </a:lnTo>
                <a:lnTo>
                  <a:pt x="2451219" y="67396"/>
                </a:lnTo>
                <a:lnTo>
                  <a:pt x="2541041" y="56201"/>
                </a:lnTo>
                <a:lnTo>
                  <a:pt x="2643367" y="42758"/>
                </a:lnTo>
                <a:lnTo>
                  <a:pt x="2731194" y="34693"/>
                </a:lnTo>
                <a:lnTo>
                  <a:pt x="2781553" y="25661"/>
                </a:lnTo>
                <a:lnTo>
                  <a:pt x="2860398" y="14941"/>
                </a:lnTo>
                <a:lnTo>
                  <a:pt x="2921154" y="4992"/>
                </a:lnTo>
                <a:lnTo>
                  <a:pt x="2991877" y="293"/>
                </a:lnTo>
                <a:lnTo>
                  <a:pt x="302895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55"/>
          <p:cNvSpPr/>
          <p:nvPr/>
        </p:nvSpPr>
        <p:spPr>
          <a:xfrm>
            <a:off x="6069329" y="2939313"/>
            <a:ext cx="2452113" cy="3187167"/>
          </a:xfrm>
          <a:custGeom>
            <a:avLst/>
            <a:gdLst/>
            <a:ahLst/>
            <a:cxnLst/>
            <a:rect l="0" t="0" r="0" b="0"/>
            <a:pathLst>
              <a:path w="2452113" h="3187167">
                <a:moveTo>
                  <a:pt x="0" y="3187166"/>
                </a:moveTo>
                <a:lnTo>
                  <a:pt x="9125" y="3170186"/>
                </a:lnTo>
                <a:lnTo>
                  <a:pt x="18226" y="3157299"/>
                </a:lnTo>
                <a:lnTo>
                  <a:pt x="34386" y="3119514"/>
                </a:lnTo>
                <a:lnTo>
                  <a:pt x="94575" y="3023859"/>
                </a:lnTo>
                <a:lnTo>
                  <a:pt x="149378" y="2934914"/>
                </a:lnTo>
                <a:lnTo>
                  <a:pt x="204540" y="2843350"/>
                </a:lnTo>
                <a:lnTo>
                  <a:pt x="247717" y="2769488"/>
                </a:lnTo>
                <a:lnTo>
                  <a:pt x="298188" y="2692993"/>
                </a:lnTo>
                <a:lnTo>
                  <a:pt x="352512" y="2600901"/>
                </a:lnTo>
                <a:lnTo>
                  <a:pt x="411241" y="2506478"/>
                </a:lnTo>
                <a:lnTo>
                  <a:pt x="480735" y="2395203"/>
                </a:lnTo>
                <a:lnTo>
                  <a:pt x="529890" y="2321256"/>
                </a:lnTo>
                <a:lnTo>
                  <a:pt x="586027" y="2237167"/>
                </a:lnTo>
                <a:lnTo>
                  <a:pt x="636377" y="2157461"/>
                </a:lnTo>
                <a:lnTo>
                  <a:pt x="735799" y="2009760"/>
                </a:lnTo>
                <a:lnTo>
                  <a:pt x="805603" y="1896964"/>
                </a:lnTo>
                <a:lnTo>
                  <a:pt x="855463" y="1823380"/>
                </a:lnTo>
                <a:lnTo>
                  <a:pt x="995210" y="1622520"/>
                </a:lnTo>
                <a:lnTo>
                  <a:pt x="1058633" y="1523904"/>
                </a:lnTo>
                <a:lnTo>
                  <a:pt x="1113917" y="1443277"/>
                </a:lnTo>
                <a:lnTo>
                  <a:pt x="1185518" y="1347080"/>
                </a:lnTo>
                <a:lnTo>
                  <a:pt x="1235608" y="1272896"/>
                </a:lnTo>
                <a:lnTo>
                  <a:pt x="1350382" y="1103711"/>
                </a:lnTo>
                <a:lnTo>
                  <a:pt x="1421758" y="1009299"/>
                </a:lnTo>
                <a:lnTo>
                  <a:pt x="1554798" y="839582"/>
                </a:lnTo>
                <a:lnTo>
                  <a:pt x="1620662" y="755686"/>
                </a:lnTo>
                <a:lnTo>
                  <a:pt x="1679568" y="684532"/>
                </a:lnTo>
                <a:lnTo>
                  <a:pt x="1744508" y="611624"/>
                </a:lnTo>
                <a:lnTo>
                  <a:pt x="1814126" y="539645"/>
                </a:lnTo>
                <a:lnTo>
                  <a:pt x="1916360" y="436504"/>
                </a:lnTo>
                <a:lnTo>
                  <a:pt x="1998321" y="364305"/>
                </a:lnTo>
                <a:lnTo>
                  <a:pt x="2068661" y="295407"/>
                </a:lnTo>
                <a:lnTo>
                  <a:pt x="2115322" y="255597"/>
                </a:lnTo>
                <a:lnTo>
                  <a:pt x="2175853" y="206577"/>
                </a:lnTo>
                <a:lnTo>
                  <a:pt x="2259433" y="141219"/>
                </a:lnTo>
                <a:lnTo>
                  <a:pt x="2341373" y="77058"/>
                </a:lnTo>
                <a:lnTo>
                  <a:pt x="2388872" y="41225"/>
                </a:lnTo>
                <a:lnTo>
                  <a:pt x="2428941" y="15139"/>
                </a:lnTo>
                <a:lnTo>
                  <a:pt x="2437582" y="12077"/>
                </a:lnTo>
                <a:lnTo>
                  <a:pt x="2440395" y="9990"/>
                </a:lnTo>
                <a:lnTo>
                  <a:pt x="2442270" y="7329"/>
                </a:lnTo>
                <a:lnTo>
                  <a:pt x="2443521" y="4285"/>
                </a:lnTo>
                <a:lnTo>
                  <a:pt x="2445624" y="2255"/>
                </a:lnTo>
                <a:lnTo>
                  <a:pt x="2448296" y="902"/>
                </a:lnTo>
                <a:lnTo>
                  <a:pt x="2451347" y="0"/>
                </a:lnTo>
                <a:lnTo>
                  <a:pt x="2452112" y="669"/>
                </a:lnTo>
                <a:lnTo>
                  <a:pt x="2451352" y="2385"/>
                </a:lnTo>
                <a:lnTo>
                  <a:pt x="2446021" y="962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56"/>
          <p:cNvSpPr/>
          <p:nvPr/>
        </p:nvSpPr>
        <p:spPr>
          <a:xfrm>
            <a:off x="6377939" y="4497476"/>
            <a:ext cx="731521" cy="337414"/>
          </a:xfrm>
          <a:custGeom>
            <a:avLst/>
            <a:gdLst/>
            <a:ahLst/>
            <a:cxnLst/>
            <a:rect l="0" t="0" r="0" b="0"/>
            <a:pathLst>
              <a:path w="731521" h="337414">
                <a:moveTo>
                  <a:pt x="0" y="337413"/>
                </a:moveTo>
                <a:lnTo>
                  <a:pt x="12136" y="319210"/>
                </a:lnTo>
                <a:lnTo>
                  <a:pt x="31641" y="286566"/>
                </a:lnTo>
                <a:lnTo>
                  <a:pt x="43954" y="265415"/>
                </a:lnTo>
                <a:lnTo>
                  <a:pt x="62323" y="241155"/>
                </a:lnTo>
                <a:lnTo>
                  <a:pt x="84728" y="214821"/>
                </a:lnTo>
                <a:lnTo>
                  <a:pt x="109826" y="187105"/>
                </a:lnTo>
                <a:lnTo>
                  <a:pt x="137988" y="161008"/>
                </a:lnTo>
                <a:lnTo>
                  <a:pt x="168192" y="135990"/>
                </a:lnTo>
                <a:lnTo>
                  <a:pt x="199758" y="111691"/>
                </a:lnTo>
                <a:lnTo>
                  <a:pt x="233502" y="90412"/>
                </a:lnTo>
                <a:lnTo>
                  <a:pt x="268698" y="71146"/>
                </a:lnTo>
                <a:lnTo>
                  <a:pt x="304863" y="53222"/>
                </a:lnTo>
                <a:lnTo>
                  <a:pt x="340402" y="38732"/>
                </a:lnTo>
                <a:lnTo>
                  <a:pt x="375524" y="26533"/>
                </a:lnTo>
                <a:lnTo>
                  <a:pt x="410370" y="15860"/>
                </a:lnTo>
                <a:lnTo>
                  <a:pt x="443760" y="8744"/>
                </a:lnTo>
                <a:lnTo>
                  <a:pt x="476180" y="4000"/>
                </a:lnTo>
                <a:lnTo>
                  <a:pt x="507954" y="838"/>
                </a:lnTo>
                <a:lnTo>
                  <a:pt x="536756" y="0"/>
                </a:lnTo>
                <a:lnTo>
                  <a:pt x="563577" y="711"/>
                </a:lnTo>
                <a:lnTo>
                  <a:pt x="589079" y="2455"/>
                </a:lnTo>
                <a:lnTo>
                  <a:pt x="611159" y="4888"/>
                </a:lnTo>
                <a:lnTo>
                  <a:pt x="630960" y="7780"/>
                </a:lnTo>
                <a:lnTo>
                  <a:pt x="649240" y="10978"/>
                </a:lnTo>
                <a:lnTo>
                  <a:pt x="665237" y="13109"/>
                </a:lnTo>
                <a:lnTo>
                  <a:pt x="679712" y="14531"/>
                </a:lnTo>
                <a:lnTo>
                  <a:pt x="703414" y="16110"/>
                </a:lnTo>
                <a:lnTo>
                  <a:pt x="731520" y="1737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57"/>
          <p:cNvSpPr/>
          <p:nvPr/>
        </p:nvSpPr>
        <p:spPr>
          <a:xfrm>
            <a:off x="6995159" y="3443298"/>
            <a:ext cx="925832" cy="317173"/>
          </a:xfrm>
          <a:custGeom>
            <a:avLst/>
            <a:gdLst/>
            <a:ahLst/>
            <a:cxnLst/>
            <a:rect l="0" t="0" r="0" b="0"/>
            <a:pathLst>
              <a:path w="925832" h="317173">
                <a:moveTo>
                  <a:pt x="0" y="317172"/>
                </a:moveTo>
                <a:lnTo>
                  <a:pt x="6068" y="305036"/>
                </a:lnTo>
                <a:lnTo>
                  <a:pt x="9125" y="301461"/>
                </a:lnTo>
                <a:lnTo>
                  <a:pt x="12434" y="299078"/>
                </a:lnTo>
                <a:lnTo>
                  <a:pt x="19497" y="295160"/>
                </a:lnTo>
                <a:lnTo>
                  <a:pt x="26868" y="289185"/>
                </a:lnTo>
                <a:lnTo>
                  <a:pt x="31882" y="284544"/>
                </a:lnTo>
                <a:lnTo>
                  <a:pt x="51075" y="265876"/>
                </a:lnTo>
                <a:lnTo>
                  <a:pt x="94642" y="222522"/>
                </a:lnTo>
                <a:lnTo>
                  <a:pt x="119533" y="201022"/>
                </a:lnTo>
                <a:lnTo>
                  <a:pt x="136839" y="186398"/>
                </a:lnTo>
                <a:lnTo>
                  <a:pt x="152186" y="174109"/>
                </a:lnTo>
                <a:lnTo>
                  <a:pt x="166228" y="163377"/>
                </a:lnTo>
                <a:lnTo>
                  <a:pt x="179399" y="153682"/>
                </a:lnTo>
                <a:lnTo>
                  <a:pt x="190719" y="145948"/>
                </a:lnTo>
                <a:lnTo>
                  <a:pt x="200806" y="139523"/>
                </a:lnTo>
                <a:lnTo>
                  <a:pt x="210070" y="133969"/>
                </a:lnTo>
                <a:lnTo>
                  <a:pt x="217517" y="127726"/>
                </a:lnTo>
                <a:lnTo>
                  <a:pt x="223752" y="121025"/>
                </a:lnTo>
                <a:lnTo>
                  <a:pt x="229178" y="114017"/>
                </a:lnTo>
                <a:lnTo>
                  <a:pt x="235336" y="108075"/>
                </a:lnTo>
                <a:lnTo>
                  <a:pt x="241980" y="102844"/>
                </a:lnTo>
                <a:lnTo>
                  <a:pt x="256137" y="93645"/>
                </a:lnTo>
                <a:lnTo>
                  <a:pt x="270895" y="85323"/>
                </a:lnTo>
                <a:lnTo>
                  <a:pt x="285922" y="77391"/>
                </a:lnTo>
                <a:lnTo>
                  <a:pt x="316264" y="61951"/>
                </a:lnTo>
                <a:lnTo>
                  <a:pt x="328953" y="56854"/>
                </a:lnTo>
                <a:lnTo>
                  <a:pt x="363372" y="44418"/>
                </a:lnTo>
                <a:lnTo>
                  <a:pt x="425589" y="23137"/>
                </a:lnTo>
                <a:lnTo>
                  <a:pt x="447557" y="17009"/>
                </a:lnTo>
                <a:lnTo>
                  <a:pt x="469821" y="11653"/>
                </a:lnTo>
                <a:lnTo>
                  <a:pt x="492284" y="6813"/>
                </a:lnTo>
                <a:lnTo>
                  <a:pt x="511069" y="3585"/>
                </a:lnTo>
                <a:lnTo>
                  <a:pt x="527403" y="1434"/>
                </a:lnTo>
                <a:lnTo>
                  <a:pt x="542102" y="0"/>
                </a:lnTo>
                <a:lnTo>
                  <a:pt x="559522" y="314"/>
                </a:lnTo>
                <a:lnTo>
                  <a:pt x="578754" y="1793"/>
                </a:lnTo>
                <a:lnTo>
                  <a:pt x="599196" y="4049"/>
                </a:lnTo>
                <a:lnTo>
                  <a:pt x="615364" y="5553"/>
                </a:lnTo>
                <a:lnTo>
                  <a:pt x="640102" y="7224"/>
                </a:lnTo>
                <a:lnTo>
                  <a:pt x="662950" y="7967"/>
                </a:lnTo>
                <a:lnTo>
                  <a:pt x="674377" y="8166"/>
                </a:lnTo>
                <a:lnTo>
                  <a:pt x="692155" y="10838"/>
                </a:lnTo>
                <a:lnTo>
                  <a:pt x="714167" y="15159"/>
                </a:lnTo>
                <a:lnTo>
                  <a:pt x="739002" y="20580"/>
                </a:lnTo>
                <a:lnTo>
                  <a:pt x="758098" y="24194"/>
                </a:lnTo>
                <a:lnTo>
                  <a:pt x="786090" y="28209"/>
                </a:lnTo>
                <a:lnTo>
                  <a:pt x="810383" y="36767"/>
                </a:lnTo>
                <a:lnTo>
                  <a:pt x="833880" y="46497"/>
                </a:lnTo>
                <a:lnTo>
                  <a:pt x="867259" y="53245"/>
                </a:lnTo>
                <a:lnTo>
                  <a:pt x="892530" y="61453"/>
                </a:lnTo>
                <a:lnTo>
                  <a:pt x="913091" y="64870"/>
                </a:lnTo>
                <a:lnTo>
                  <a:pt x="925831" y="657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58"/>
          <p:cNvSpPr/>
          <p:nvPr/>
        </p:nvSpPr>
        <p:spPr>
          <a:xfrm>
            <a:off x="7594499" y="4572000"/>
            <a:ext cx="392911" cy="411480"/>
          </a:xfrm>
          <a:custGeom>
            <a:avLst/>
            <a:gdLst/>
            <a:ahLst/>
            <a:cxnLst/>
            <a:rect l="0" t="0" r="0" b="0"/>
            <a:pathLst>
              <a:path w="392911" h="411480">
                <a:moveTo>
                  <a:pt x="6451" y="0"/>
                </a:moveTo>
                <a:lnTo>
                  <a:pt x="6451" y="12135"/>
                </a:lnTo>
                <a:lnTo>
                  <a:pt x="7721" y="15710"/>
                </a:lnTo>
                <a:lnTo>
                  <a:pt x="9837" y="18093"/>
                </a:lnTo>
                <a:lnTo>
                  <a:pt x="12518" y="19682"/>
                </a:lnTo>
                <a:lnTo>
                  <a:pt x="14306" y="22011"/>
                </a:lnTo>
                <a:lnTo>
                  <a:pt x="15497" y="24834"/>
                </a:lnTo>
                <a:lnTo>
                  <a:pt x="17175" y="34875"/>
                </a:lnTo>
                <a:lnTo>
                  <a:pt x="17410" y="38489"/>
                </a:lnTo>
                <a:lnTo>
                  <a:pt x="18837" y="40899"/>
                </a:lnTo>
                <a:lnTo>
                  <a:pt x="21058" y="42506"/>
                </a:lnTo>
                <a:lnTo>
                  <a:pt x="26913" y="44291"/>
                </a:lnTo>
                <a:lnTo>
                  <a:pt x="33748" y="45085"/>
                </a:lnTo>
                <a:lnTo>
                  <a:pt x="36079" y="46566"/>
                </a:lnTo>
                <a:lnTo>
                  <a:pt x="37632" y="48824"/>
                </a:lnTo>
                <a:lnTo>
                  <a:pt x="38669" y="51599"/>
                </a:lnTo>
                <a:lnTo>
                  <a:pt x="40630" y="53449"/>
                </a:lnTo>
                <a:lnTo>
                  <a:pt x="43206" y="54683"/>
                </a:lnTo>
                <a:lnTo>
                  <a:pt x="49456" y="56053"/>
                </a:lnTo>
                <a:lnTo>
                  <a:pt x="60115" y="56825"/>
                </a:lnTo>
                <a:lnTo>
                  <a:pt x="67555" y="57005"/>
                </a:lnTo>
                <a:lnTo>
                  <a:pt x="78482" y="60472"/>
                </a:lnTo>
                <a:lnTo>
                  <a:pt x="90534" y="64976"/>
                </a:lnTo>
                <a:lnTo>
                  <a:pt x="100124" y="66978"/>
                </a:lnTo>
                <a:lnTo>
                  <a:pt x="136935" y="74172"/>
                </a:lnTo>
                <a:lnTo>
                  <a:pt x="149320" y="76118"/>
                </a:lnTo>
                <a:lnTo>
                  <a:pt x="160117" y="77415"/>
                </a:lnTo>
                <a:lnTo>
                  <a:pt x="169854" y="78280"/>
                </a:lnTo>
                <a:lnTo>
                  <a:pt x="177617" y="80126"/>
                </a:lnTo>
                <a:lnTo>
                  <a:pt x="194609" y="87523"/>
                </a:lnTo>
                <a:lnTo>
                  <a:pt x="203529" y="89699"/>
                </a:lnTo>
                <a:lnTo>
                  <a:pt x="215692" y="90924"/>
                </a:lnTo>
                <a:lnTo>
                  <a:pt x="222145" y="92366"/>
                </a:lnTo>
                <a:lnTo>
                  <a:pt x="230257" y="94597"/>
                </a:lnTo>
                <a:lnTo>
                  <a:pt x="239475" y="97354"/>
                </a:lnTo>
                <a:lnTo>
                  <a:pt x="246890" y="99193"/>
                </a:lnTo>
                <a:lnTo>
                  <a:pt x="258516" y="101236"/>
                </a:lnTo>
                <a:lnTo>
                  <a:pt x="264664" y="101780"/>
                </a:lnTo>
                <a:lnTo>
                  <a:pt x="271303" y="102143"/>
                </a:lnTo>
                <a:lnTo>
                  <a:pt x="278269" y="102385"/>
                </a:lnTo>
                <a:lnTo>
                  <a:pt x="284182" y="103817"/>
                </a:lnTo>
                <a:lnTo>
                  <a:pt x="294141" y="108794"/>
                </a:lnTo>
                <a:lnTo>
                  <a:pt x="306186" y="111852"/>
                </a:lnTo>
                <a:lnTo>
                  <a:pt x="312954" y="112668"/>
                </a:lnTo>
                <a:lnTo>
                  <a:pt x="323861" y="116961"/>
                </a:lnTo>
                <a:lnTo>
                  <a:pt x="332942" y="121832"/>
                </a:lnTo>
                <a:lnTo>
                  <a:pt x="341211" y="123997"/>
                </a:lnTo>
                <a:lnTo>
                  <a:pt x="352506" y="124960"/>
                </a:lnTo>
                <a:lnTo>
                  <a:pt x="368318" y="125577"/>
                </a:lnTo>
                <a:lnTo>
                  <a:pt x="377126" y="125684"/>
                </a:lnTo>
                <a:lnTo>
                  <a:pt x="380566" y="126969"/>
                </a:lnTo>
                <a:lnTo>
                  <a:pt x="391829" y="134770"/>
                </a:lnTo>
                <a:lnTo>
                  <a:pt x="392910" y="135567"/>
                </a:lnTo>
                <a:lnTo>
                  <a:pt x="392360" y="136097"/>
                </a:lnTo>
                <a:lnTo>
                  <a:pt x="384248" y="138115"/>
                </a:lnTo>
                <a:lnTo>
                  <a:pt x="372904" y="143087"/>
                </a:lnTo>
                <a:lnTo>
                  <a:pt x="352237" y="153027"/>
                </a:lnTo>
                <a:lnTo>
                  <a:pt x="344925" y="155358"/>
                </a:lnTo>
                <a:lnTo>
                  <a:pt x="337510" y="156912"/>
                </a:lnTo>
                <a:lnTo>
                  <a:pt x="330027" y="157948"/>
                </a:lnTo>
                <a:lnTo>
                  <a:pt x="318325" y="162485"/>
                </a:lnTo>
                <a:lnTo>
                  <a:pt x="307621" y="168735"/>
                </a:lnTo>
                <a:lnTo>
                  <a:pt x="294398" y="175747"/>
                </a:lnTo>
                <a:lnTo>
                  <a:pt x="259734" y="196643"/>
                </a:lnTo>
                <a:lnTo>
                  <a:pt x="200031" y="233947"/>
                </a:lnTo>
                <a:lnTo>
                  <a:pt x="185033" y="243595"/>
                </a:lnTo>
                <a:lnTo>
                  <a:pt x="166146" y="257646"/>
                </a:lnTo>
                <a:lnTo>
                  <a:pt x="144665" y="274634"/>
                </a:lnTo>
                <a:lnTo>
                  <a:pt x="104709" y="307479"/>
                </a:lnTo>
                <a:lnTo>
                  <a:pt x="82718" y="326310"/>
                </a:lnTo>
                <a:lnTo>
                  <a:pt x="71265" y="335650"/>
                </a:lnTo>
                <a:lnTo>
                  <a:pt x="25914" y="370967"/>
                </a:lnTo>
                <a:lnTo>
                  <a:pt x="14193" y="381413"/>
                </a:lnTo>
                <a:lnTo>
                  <a:pt x="3366" y="391725"/>
                </a:lnTo>
                <a:lnTo>
                  <a:pt x="584" y="394500"/>
                </a:lnTo>
                <a:lnTo>
                  <a:pt x="0" y="397619"/>
                </a:lnTo>
                <a:lnTo>
                  <a:pt x="880" y="400970"/>
                </a:lnTo>
                <a:lnTo>
                  <a:pt x="6451" y="41147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59"/>
          <p:cNvSpPr/>
          <p:nvPr/>
        </p:nvSpPr>
        <p:spPr>
          <a:xfrm>
            <a:off x="8161019" y="3531870"/>
            <a:ext cx="342576" cy="422910"/>
          </a:xfrm>
          <a:custGeom>
            <a:avLst/>
            <a:gdLst/>
            <a:ahLst/>
            <a:cxnLst/>
            <a:rect l="0" t="0" r="0" b="0"/>
            <a:pathLst>
              <a:path w="342576" h="422910">
                <a:moveTo>
                  <a:pt x="22860" y="0"/>
                </a:moveTo>
                <a:lnTo>
                  <a:pt x="22860" y="15909"/>
                </a:lnTo>
                <a:lnTo>
                  <a:pt x="24131" y="18225"/>
                </a:lnTo>
                <a:lnTo>
                  <a:pt x="26247" y="19770"/>
                </a:lnTo>
                <a:lnTo>
                  <a:pt x="28929" y="20800"/>
                </a:lnTo>
                <a:lnTo>
                  <a:pt x="30715" y="22756"/>
                </a:lnTo>
                <a:lnTo>
                  <a:pt x="31908" y="25331"/>
                </a:lnTo>
                <a:lnTo>
                  <a:pt x="32702" y="28317"/>
                </a:lnTo>
                <a:lnTo>
                  <a:pt x="34501" y="30308"/>
                </a:lnTo>
                <a:lnTo>
                  <a:pt x="36972" y="31635"/>
                </a:lnTo>
                <a:lnTo>
                  <a:pt x="43102" y="33110"/>
                </a:lnTo>
                <a:lnTo>
                  <a:pt x="50061" y="33765"/>
                </a:lnTo>
                <a:lnTo>
                  <a:pt x="56234" y="36480"/>
                </a:lnTo>
                <a:lnTo>
                  <a:pt x="64160" y="40830"/>
                </a:lnTo>
                <a:lnTo>
                  <a:pt x="73253" y="46270"/>
                </a:lnTo>
                <a:lnTo>
                  <a:pt x="80585" y="49896"/>
                </a:lnTo>
                <a:lnTo>
                  <a:pt x="86744" y="52314"/>
                </a:lnTo>
                <a:lnTo>
                  <a:pt x="92119" y="53926"/>
                </a:lnTo>
                <a:lnTo>
                  <a:pt x="117888" y="62262"/>
                </a:lnTo>
                <a:lnTo>
                  <a:pt x="125582" y="65638"/>
                </a:lnTo>
                <a:lnTo>
                  <a:pt x="131982" y="69159"/>
                </a:lnTo>
                <a:lnTo>
                  <a:pt x="142479" y="75187"/>
                </a:lnTo>
                <a:lnTo>
                  <a:pt x="156798" y="79851"/>
                </a:lnTo>
                <a:lnTo>
                  <a:pt x="162952" y="82443"/>
                </a:lnTo>
                <a:lnTo>
                  <a:pt x="169595" y="85442"/>
                </a:lnTo>
                <a:lnTo>
                  <a:pt x="175293" y="87441"/>
                </a:lnTo>
                <a:lnTo>
                  <a:pt x="185011" y="89663"/>
                </a:lnTo>
                <a:lnTo>
                  <a:pt x="190651" y="91525"/>
                </a:lnTo>
                <a:lnTo>
                  <a:pt x="196951" y="94036"/>
                </a:lnTo>
                <a:lnTo>
                  <a:pt x="203691" y="96981"/>
                </a:lnTo>
                <a:lnTo>
                  <a:pt x="213264" y="98944"/>
                </a:lnTo>
                <a:lnTo>
                  <a:pt x="224727" y="100252"/>
                </a:lnTo>
                <a:lnTo>
                  <a:pt x="237448" y="101125"/>
                </a:lnTo>
                <a:lnTo>
                  <a:pt x="247198" y="102976"/>
                </a:lnTo>
                <a:lnTo>
                  <a:pt x="254969" y="105481"/>
                </a:lnTo>
                <a:lnTo>
                  <a:pt x="261420" y="108420"/>
                </a:lnTo>
                <a:lnTo>
                  <a:pt x="271974" y="111687"/>
                </a:lnTo>
                <a:lnTo>
                  <a:pt x="276565" y="112557"/>
                </a:lnTo>
                <a:lnTo>
                  <a:pt x="284708" y="115678"/>
                </a:lnTo>
                <a:lnTo>
                  <a:pt x="295216" y="120299"/>
                </a:lnTo>
                <a:lnTo>
                  <a:pt x="307300" y="125919"/>
                </a:lnTo>
                <a:lnTo>
                  <a:pt x="316627" y="129666"/>
                </a:lnTo>
                <a:lnTo>
                  <a:pt x="324115" y="132164"/>
                </a:lnTo>
                <a:lnTo>
                  <a:pt x="330376" y="133829"/>
                </a:lnTo>
                <a:lnTo>
                  <a:pt x="334551" y="136209"/>
                </a:lnTo>
                <a:lnTo>
                  <a:pt x="337335" y="139066"/>
                </a:lnTo>
                <a:lnTo>
                  <a:pt x="341801" y="146708"/>
                </a:lnTo>
                <a:lnTo>
                  <a:pt x="342575" y="154099"/>
                </a:lnTo>
                <a:lnTo>
                  <a:pt x="341413" y="157343"/>
                </a:lnTo>
                <a:lnTo>
                  <a:pt x="334981" y="167975"/>
                </a:lnTo>
                <a:lnTo>
                  <a:pt x="333031" y="175409"/>
                </a:lnTo>
                <a:lnTo>
                  <a:pt x="331241" y="177899"/>
                </a:lnTo>
                <a:lnTo>
                  <a:pt x="328778" y="179559"/>
                </a:lnTo>
                <a:lnTo>
                  <a:pt x="325865" y="180666"/>
                </a:lnTo>
                <a:lnTo>
                  <a:pt x="315698" y="188291"/>
                </a:lnTo>
                <a:lnTo>
                  <a:pt x="308374" y="195021"/>
                </a:lnTo>
                <a:lnTo>
                  <a:pt x="304643" y="198594"/>
                </a:lnTo>
                <a:lnTo>
                  <a:pt x="300886" y="200976"/>
                </a:lnTo>
                <a:lnTo>
                  <a:pt x="293324" y="203622"/>
                </a:lnTo>
                <a:lnTo>
                  <a:pt x="285729" y="208185"/>
                </a:lnTo>
                <a:lnTo>
                  <a:pt x="281926" y="211180"/>
                </a:lnTo>
                <a:lnTo>
                  <a:pt x="274314" y="221281"/>
                </a:lnTo>
                <a:lnTo>
                  <a:pt x="270506" y="227530"/>
                </a:lnTo>
                <a:lnTo>
                  <a:pt x="264158" y="234236"/>
                </a:lnTo>
                <a:lnTo>
                  <a:pt x="256116" y="241248"/>
                </a:lnTo>
                <a:lnTo>
                  <a:pt x="203696" y="282886"/>
                </a:lnTo>
                <a:lnTo>
                  <a:pt x="190408" y="292730"/>
                </a:lnTo>
                <a:lnTo>
                  <a:pt x="179009" y="300563"/>
                </a:lnTo>
                <a:lnTo>
                  <a:pt x="168870" y="307055"/>
                </a:lnTo>
                <a:lnTo>
                  <a:pt x="160840" y="312654"/>
                </a:lnTo>
                <a:lnTo>
                  <a:pt x="154217" y="317656"/>
                </a:lnTo>
                <a:lnTo>
                  <a:pt x="148531" y="322260"/>
                </a:lnTo>
                <a:lnTo>
                  <a:pt x="140931" y="327870"/>
                </a:lnTo>
                <a:lnTo>
                  <a:pt x="122327" y="340876"/>
                </a:lnTo>
                <a:lnTo>
                  <a:pt x="113301" y="347901"/>
                </a:lnTo>
                <a:lnTo>
                  <a:pt x="104744" y="355124"/>
                </a:lnTo>
                <a:lnTo>
                  <a:pt x="96500" y="362479"/>
                </a:lnTo>
                <a:lnTo>
                  <a:pt x="89733" y="367383"/>
                </a:lnTo>
                <a:lnTo>
                  <a:pt x="83952" y="370651"/>
                </a:lnTo>
                <a:lnTo>
                  <a:pt x="74143" y="375554"/>
                </a:lnTo>
                <a:lnTo>
                  <a:pt x="65549" y="381966"/>
                </a:lnTo>
                <a:lnTo>
                  <a:pt x="57497" y="385662"/>
                </a:lnTo>
                <a:lnTo>
                  <a:pt x="53571" y="386648"/>
                </a:lnTo>
                <a:lnTo>
                  <a:pt x="48414" y="389845"/>
                </a:lnTo>
                <a:lnTo>
                  <a:pt x="42436" y="394517"/>
                </a:lnTo>
                <a:lnTo>
                  <a:pt x="26727" y="408129"/>
                </a:lnTo>
                <a:lnTo>
                  <a:pt x="24168" y="409246"/>
                </a:lnTo>
                <a:lnTo>
                  <a:pt x="21193" y="409990"/>
                </a:lnTo>
                <a:lnTo>
                  <a:pt x="0" y="42290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a:t>
            </a:r>
            <a:endParaRPr lang="en-US" dirty="0"/>
          </a:p>
        </p:txBody>
      </p:sp>
      <p:sp>
        <p:nvSpPr>
          <p:cNvPr id="3" name="Content Placeholder 2"/>
          <p:cNvSpPr>
            <a:spLocks noGrp="1"/>
          </p:cNvSpPr>
          <p:nvPr>
            <p:ph idx="1"/>
          </p:nvPr>
        </p:nvSpPr>
        <p:spPr/>
        <p:txBody>
          <a:bodyPr/>
          <a:lstStyle/>
          <a:p>
            <a:r>
              <a:rPr lang="en-US" dirty="0" smtClean="0"/>
              <a:t>If two lines are cut by a transversal and alternate interior angles are congruent, then the lines are parallel.</a:t>
            </a:r>
            <a:endParaRPr lang="en-US" dirty="0"/>
          </a:p>
        </p:txBody>
      </p:sp>
      <p:sp>
        <p:nvSpPr>
          <p:cNvPr id="4" name="SMARTPenAnnotation42"/>
          <p:cNvSpPr/>
          <p:nvPr/>
        </p:nvSpPr>
        <p:spPr>
          <a:xfrm>
            <a:off x="5474970" y="3474720"/>
            <a:ext cx="3120390" cy="228601"/>
          </a:xfrm>
          <a:custGeom>
            <a:avLst/>
            <a:gdLst/>
            <a:ahLst/>
            <a:cxnLst/>
            <a:rect l="0" t="0" r="0" b="0"/>
            <a:pathLst>
              <a:path w="3120390" h="228601">
                <a:moveTo>
                  <a:pt x="0" y="228600"/>
                </a:moveTo>
                <a:lnTo>
                  <a:pt x="51902" y="227330"/>
                </a:lnTo>
                <a:lnTo>
                  <a:pt x="86780" y="220744"/>
                </a:lnTo>
                <a:lnTo>
                  <a:pt x="122034" y="214489"/>
                </a:lnTo>
                <a:lnTo>
                  <a:pt x="158584" y="207468"/>
                </a:lnTo>
                <a:lnTo>
                  <a:pt x="204044" y="200184"/>
                </a:lnTo>
                <a:lnTo>
                  <a:pt x="278185" y="193383"/>
                </a:lnTo>
                <a:lnTo>
                  <a:pt x="308485" y="186556"/>
                </a:lnTo>
                <a:lnTo>
                  <a:pt x="362442" y="180219"/>
                </a:lnTo>
                <a:lnTo>
                  <a:pt x="546510" y="156894"/>
                </a:lnTo>
                <a:lnTo>
                  <a:pt x="614471" y="149780"/>
                </a:lnTo>
                <a:lnTo>
                  <a:pt x="645208" y="143615"/>
                </a:lnTo>
                <a:lnTo>
                  <a:pt x="705110" y="137164"/>
                </a:lnTo>
                <a:lnTo>
                  <a:pt x="735445" y="131658"/>
                </a:lnTo>
                <a:lnTo>
                  <a:pt x="803115" y="124978"/>
                </a:lnTo>
                <a:lnTo>
                  <a:pt x="882719" y="119045"/>
                </a:lnTo>
                <a:lnTo>
                  <a:pt x="956095" y="114436"/>
                </a:lnTo>
                <a:lnTo>
                  <a:pt x="993044" y="108857"/>
                </a:lnTo>
                <a:lnTo>
                  <a:pt x="1077125" y="103658"/>
                </a:lnTo>
                <a:lnTo>
                  <a:pt x="1142932" y="100680"/>
                </a:lnTo>
                <a:lnTo>
                  <a:pt x="1290713" y="90890"/>
                </a:lnTo>
                <a:lnTo>
                  <a:pt x="1350695" y="85993"/>
                </a:lnTo>
                <a:lnTo>
                  <a:pt x="1397033" y="81459"/>
                </a:lnTo>
                <a:lnTo>
                  <a:pt x="1434275" y="77165"/>
                </a:lnTo>
                <a:lnTo>
                  <a:pt x="1489583" y="73033"/>
                </a:lnTo>
                <a:lnTo>
                  <a:pt x="1688921" y="61150"/>
                </a:lnTo>
                <a:lnTo>
                  <a:pt x="1733007" y="57277"/>
                </a:lnTo>
                <a:lnTo>
                  <a:pt x="1798925" y="50856"/>
                </a:lnTo>
                <a:lnTo>
                  <a:pt x="1892984" y="46734"/>
                </a:lnTo>
                <a:lnTo>
                  <a:pt x="1970160" y="42633"/>
                </a:lnTo>
                <a:lnTo>
                  <a:pt x="2065616" y="37998"/>
                </a:lnTo>
                <a:lnTo>
                  <a:pt x="2414380" y="34778"/>
                </a:lnTo>
                <a:lnTo>
                  <a:pt x="2497574" y="31120"/>
                </a:lnTo>
                <a:lnTo>
                  <a:pt x="2570533" y="26531"/>
                </a:lnTo>
                <a:lnTo>
                  <a:pt x="2647307" y="23947"/>
                </a:lnTo>
                <a:lnTo>
                  <a:pt x="2760618" y="23074"/>
                </a:lnTo>
                <a:lnTo>
                  <a:pt x="2890150" y="22902"/>
                </a:lnTo>
                <a:lnTo>
                  <a:pt x="2984154" y="16804"/>
                </a:lnTo>
                <a:lnTo>
                  <a:pt x="3038674" y="10431"/>
                </a:lnTo>
                <a:lnTo>
                  <a:pt x="312038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43"/>
          <p:cNvSpPr/>
          <p:nvPr/>
        </p:nvSpPr>
        <p:spPr>
          <a:xfrm>
            <a:off x="5817870" y="4469129"/>
            <a:ext cx="2983231" cy="525781"/>
          </a:xfrm>
          <a:custGeom>
            <a:avLst/>
            <a:gdLst/>
            <a:ahLst/>
            <a:cxnLst/>
            <a:rect l="0" t="0" r="0" b="0"/>
            <a:pathLst>
              <a:path w="2983231" h="525781">
                <a:moveTo>
                  <a:pt x="0" y="525780"/>
                </a:moveTo>
                <a:lnTo>
                  <a:pt x="53795" y="509872"/>
                </a:lnTo>
                <a:lnTo>
                  <a:pt x="70153" y="502474"/>
                </a:lnTo>
                <a:lnTo>
                  <a:pt x="88678" y="492463"/>
                </a:lnTo>
                <a:lnTo>
                  <a:pt x="108649" y="480709"/>
                </a:lnTo>
                <a:lnTo>
                  <a:pt x="140998" y="467649"/>
                </a:lnTo>
                <a:lnTo>
                  <a:pt x="187404" y="453523"/>
                </a:lnTo>
                <a:lnTo>
                  <a:pt x="228070" y="440326"/>
                </a:lnTo>
                <a:lnTo>
                  <a:pt x="326990" y="414544"/>
                </a:lnTo>
                <a:lnTo>
                  <a:pt x="366309" y="403952"/>
                </a:lnTo>
                <a:lnTo>
                  <a:pt x="460325" y="381169"/>
                </a:lnTo>
                <a:lnTo>
                  <a:pt x="737909" y="310397"/>
                </a:lnTo>
                <a:lnTo>
                  <a:pt x="893322" y="273505"/>
                </a:lnTo>
                <a:lnTo>
                  <a:pt x="948212" y="257448"/>
                </a:lnTo>
                <a:lnTo>
                  <a:pt x="978851" y="247832"/>
                </a:lnTo>
                <a:lnTo>
                  <a:pt x="1029829" y="233761"/>
                </a:lnTo>
                <a:lnTo>
                  <a:pt x="1108228" y="214380"/>
                </a:lnTo>
                <a:lnTo>
                  <a:pt x="1169104" y="202232"/>
                </a:lnTo>
                <a:lnTo>
                  <a:pt x="1243501" y="191058"/>
                </a:lnTo>
                <a:lnTo>
                  <a:pt x="1446485" y="163188"/>
                </a:lnTo>
                <a:lnTo>
                  <a:pt x="1543735" y="151692"/>
                </a:lnTo>
                <a:lnTo>
                  <a:pt x="1713929" y="133963"/>
                </a:lnTo>
                <a:lnTo>
                  <a:pt x="1807040" y="128170"/>
                </a:lnTo>
                <a:lnTo>
                  <a:pt x="1943567" y="120385"/>
                </a:lnTo>
                <a:lnTo>
                  <a:pt x="2020777" y="113618"/>
                </a:lnTo>
                <a:lnTo>
                  <a:pt x="2103699" y="106055"/>
                </a:lnTo>
                <a:lnTo>
                  <a:pt x="2194674" y="97432"/>
                </a:lnTo>
                <a:lnTo>
                  <a:pt x="2284517" y="91354"/>
                </a:lnTo>
                <a:lnTo>
                  <a:pt x="2352227" y="85899"/>
                </a:lnTo>
                <a:lnTo>
                  <a:pt x="2432481" y="75688"/>
                </a:lnTo>
                <a:lnTo>
                  <a:pt x="2557155" y="58550"/>
                </a:lnTo>
                <a:lnTo>
                  <a:pt x="2626646" y="51423"/>
                </a:lnTo>
                <a:lnTo>
                  <a:pt x="2711629" y="44023"/>
                </a:lnTo>
                <a:lnTo>
                  <a:pt x="2787609" y="37175"/>
                </a:lnTo>
                <a:lnTo>
                  <a:pt x="2838907" y="31758"/>
                </a:lnTo>
                <a:lnTo>
                  <a:pt x="298323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44"/>
          <p:cNvSpPr/>
          <p:nvPr/>
        </p:nvSpPr>
        <p:spPr>
          <a:xfrm>
            <a:off x="6663690" y="2686050"/>
            <a:ext cx="1325880" cy="3223260"/>
          </a:xfrm>
          <a:custGeom>
            <a:avLst/>
            <a:gdLst/>
            <a:ahLst/>
            <a:cxnLst/>
            <a:rect l="0" t="0" r="0" b="0"/>
            <a:pathLst>
              <a:path w="1325880" h="3223260">
                <a:moveTo>
                  <a:pt x="0" y="3223259"/>
                </a:moveTo>
                <a:lnTo>
                  <a:pt x="0" y="3211124"/>
                </a:lnTo>
                <a:lnTo>
                  <a:pt x="25750" y="3127864"/>
                </a:lnTo>
                <a:lnTo>
                  <a:pt x="54645" y="3000896"/>
                </a:lnTo>
                <a:lnTo>
                  <a:pt x="64451" y="2954174"/>
                </a:lnTo>
                <a:lnTo>
                  <a:pt x="78431" y="2874464"/>
                </a:lnTo>
                <a:lnTo>
                  <a:pt x="90315" y="2810853"/>
                </a:lnTo>
                <a:lnTo>
                  <a:pt x="104063" y="2725854"/>
                </a:lnTo>
                <a:lnTo>
                  <a:pt x="117370" y="2641510"/>
                </a:lnTo>
                <a:lnTo>
                  <a:pt x="127517" y="2587091"/>
                </a:lnTo>
                <a:lnTo>
                  <a:pt x="164642" y="2400471"/>
                </a:lnTo>
                <a:lnTo>
                  <a:pt x="187897" y="2300892"/>
                </a:lnTo>
                <a:lnTo>
                  <a:pt x="211883" y="2205745"/>
                </a:lnTo>
                <a:lnTo>
                  <a:pt x="231365" y="2111397"/>
                </a:lnTo>
                <a:lnTo>
                  <a:pt x="255665" y="2014697"/>
                </a:lnTo>
                <a:lnTo>
                  <a:pt x="286996" y="1897568"/>
                </a:lnTo>
                <a:lnTo>
                  <a:pt x="314341" y="1810793"/>
                </a:lnTo>
                <a:lnTo>
                  <a:pt x="388152" y="1576840"/>
                </a:lnTo>
                <a:lnTo>
                  <a:pt x="423125" y="1477634"/>
                </a:lnTo>
                <a:lnTo>
                  <a:pt x="483510" y="1320044"/>
                </a:lnTo>
                <a:lnTo>
                  <a:pt x="573934" y="1092022"/>
                </a:lnTo>
                <a:lnTo>
                  <a:pt x="604872" y="1020115"/>
                </a:lnTo>
                <a:lnTo>
                  <a:pt x="634388" y="955666"/>
                </a:lnTo>
                <a:lnTo>
                  <a:pt x="684540" y="850190"/>
                </a:lnTo>
                <a:lnTo>
                  <a:pt x="729594" y="751300"/>
                </a:lnTo>
                <a:lnTo>
                  <a:pt x="759027" y="689934"/>
                </a:lnTo>
                <a:lnTo>
                  <a:pt x="798090" y="628605"/>
                </a:lnTo>
                <a:lnTo>
                  <a:pt x="836297" y="564623"/>
                </a:lnTo>
                <a:lnTo>
                  <a:pt x="861766" y="519650"/>
                </a:lnTo>
                <a:lnTo>
                  <a:pt x="900475" y="469677"/>
                </a:lnTo>
                <a:lnTo>
                  <a:pt x="932957" y="417049"/>
                </a:lnTo>
                <a:lnTo>
                  <a:pt x="971688" y="366860"/>
                </a:lnTo>
                <a:lnTo>
                  <a:pt x="1000942" y="329256"/>
                </a:lnTo>
                <a:lnTo>
                  <a:pt x="1031179" y="296619"/>
                </a:lnTo>
                <a:lnTo>
                  <a:pt x="1065700" y="254680"/>
                </a:lnTo>
                <a:lnTo>
                  <a:pt x="1106469" y="209151"/>
                </a:lnTo>
                <a:lnTo>
                  <a:pt x="1245124" y="69338"/>
                </a:lnTo>
                <a:lnTo>
                  <a:pt x="1275685" y="46622"/>
                </a:lnTo>
                <a:lnTo>
                  <a:pt x="1314459" y="10714"/>
                </a:lnTo>
                <a:lnTo>
                  <a:pt x="132587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5"/>
          <p:cNvSpPr/>
          <p:nvPr/>
        </p:nvSpPr>
        <p:spPr>
          <a:xfrm>
            <a:off x="6938204" y="3509009"/>
            <a:ext cx="239837" cy="422912"/>
          </a:xfrm>
          <a:custGeom>
            <a:avLst/>
            <a:gdLst/>
            <a:ahLst/>
            <a:cxnLst/>
            <a:rect l="0" t="0" r="0" b="0"/>
            <a:pathLst>
              <a:path w="239837" h="422912">
                <a:moveTo>
                  <a:pt x="56955" y="0"/>
                </a:moveTo>
                <a:lnTo>
                  <a:pt x="41047" y="31818"/>
                </a:lnTo>
                <a:lnTo>
                  <a:pt x="38730" y="38993"/>
                </a:lnTo>
                <a:lnTo>
                  <a:pt x="37185" y="46315"/>
                </a:lnTo>
                <a:lnTo>
                  <a:pt x="36155" y="53737"/>
                </a:lnTo>
                <a:lnTo>
                  <a:pt x="31624" y="65370"/>
                </a:lnTo>
                <a:lnTo>
                  <a:pt x="28638" y="70250"/>
                </a:lnTo>
                <a:lnTo>
                  <a:pt x="25377" y="81123"/>
                </a:lnTo>
                <a:lnTo>
                  <a:pt x="21933" y="95993"/>
                </a:lnTo>
                <a:lnTo>
                  <a:pt x="18367" y="113525"/>
                </a:lnTo>
                <a:lnTo>
                  <a:pt x="14720" y="127753"/>
                </a:lnTo>
                <a:lnTo>
                  <a:pt x="11019" y="139779"/>
                </a:lnTo>
                <a:lnTo>
                  <a:pt x="7281" y="150336"/>
                </a:lnTo>
                <a:lnTo>
                  <a:pt x="4790" y="159914"/>
                </a:lnTo>
                <a:lnTo>
                  <a:pt x="3128" y="168840"/>
                </a:lnTo>
                <a:lnTo>
                  <a:pt x="2021" y="177330"/>
                </a:lnTo>
                <a:lnTo>
                  <a:pt x="1282" y="186800"/>
                </a:lnTo>
                <a:lnTo>
                  <a:pt x="790" y="196924"/>
                </a:lnTo>
                <a:lnTo>
                  <a:pt x="97" y="222601"/>
                </a:lnTo>
                <a:lnTo>
                  <a:pt x="0" y="228411"/>
                </a:lnTo>
                <a:lnTo>
                  <a:pt x="1205" y="237364"/>
                </a:lnTo>
                <a:lnTo>
                  <a:pt x="3279" y="248413"/>
                </a:lnTo>
                <a:lnTo>
                  <a:pt x="5931" y="260858"/>
                </a:lnTo>
                <a:lnTo>
                  <a:pt x="7699" y="270426"/>
                </a:lnTo>
                <a:lnTo>
                  <a:pt x="8878" y="278074"/>
                </a:lnTo>
                <a:lnTo>
                  <a:pt x="10188" y="291229"/>
                </a:lnTo>
                <a:lnTo>
                  <a:pt x="10537" y="298293"/>
                </a:lnTo>
                <a:lnTo>
                  <a:pt x="10770" y="305542"/>
                </a:lnTo>
                <a:lnTo>
                  <a:pt x="12195" y="311645"/>
                </a:lnTo>
                <a:lnTo>
                  <a:pt x="17166" y="321812"/>
                </a:lnTo>
                <a:lnTo>
                  <a:pt x="21539" y="328842"/>
                </a:lnTo>
                <a:lnTo>
                  <a:pt x="33172" y="346812"/>
                </a:lnTo>
                <a:lnTo>
                  <a:pt x="39829" y="354398"/>
                </a:lnTo>
                <a:lnTo>
                  <a:pt x="46809" y="360726"/>
                </a:lnTo>
                <a:lnTo>
                  <a:pt x="54001" y="366214"/>
                </a:lnTo>
                <a:lnTo>
                  <a:pt x="60065" y="371143"/>
                </a:lnTo>
                <a:lnTo>
                  <a:pt x="65380" y="375698"/>
                </a:lnTo>
                <a:lnTo>
                  <a:pt x="70192" y="380006"/>
                </a:lnTo>
                <a:lnTo>
                  <a:pt x="77209" y="384147"/>
                </a:lnTo>
                <a:lnTo>
                  <a:pt x="85698" y="388179"/>
                </a:lnTo>
                <a:lnTo>
                  <a:pt x="95167" y="392136"/>
                </a:lnTo>
                <a:lnTo>
                  <a:pt x="102750" y="394774"/>
                </a:lnTo>
                <a:lnTo>
                  <a:pt x="109075" y="396533"/>
                </a:lnTo>
                <a:lnTo>
                  <a:pt x="114562" y="397705"/>
                </a:lnTo>
                <a:lnTo>
                  <a:pt x="118220" y="399757"/>
                </a:lnTo>
                <a:lnTo>
                  <a:pt x="120658" y="402395"/>
                </a:lnTo>
                <a:lnTo>
                  <a:pt x="122284" y="405423"/>
                </a:lnTo>
                <a:lnTo>
                  <a:pt x="124637" y="407443"/>
                </a:lnTo>
                <a:lnTo>
                  <a:pt x="127477" y="408789"/>
                </a:lnTo>
                <a:lnTo>
                  <a:pt x="130640" y="409686"/>
                </a:lnTo>
                <a:lnTo>
                  <a:pt x="136559" y="410284"/>
                </a:lnTo>
                <a:lnTo>
                  <a:pt x="144314" y="410683"/>
                </a:lnTo>
                <a:lnTo>
                  <a:pt x="153294" y="410949"/>
                </a:lnTo>
                <a:lnTo>
                  <a:pt x="160551" y="412396"/>
                </a:lnTo>
                <a:lnTo>
                  <a:pt x="166660" y="414631"/>
                </a:lnTo>
                <a:lnTo>
                  <a:pt x="172002" y="417391"/>
                </a:lnTo>
                <a:lnTo>
                  <a:pt x="178103" y="419231"/>
                </a:lnTo>
                <a:lnTo>
                  <a:pt x="184710" y="420457"/>
                </a:lnTo>
                <a:lnTo>
                  <a:pt x="191656" y="421275"/>
                </a:lnTo>
                <a:lnTo>
                  <a:pt x="197555" y="420550"/>
                </a:lnTo>
                <a:lnTo>
                  <a:pt x="202759" y="418797"/>
                </a:lnTo>
                <a:lnTo>
                  <a:pt x="216143" y="411909"/>
                </a:lnTo>
                <a:lnTo>
                  <a:pt x="222796" y="411607"/>
                </a:lnTo>
                <a:lnTo>
                  <a:pt x="229299" y="411537"/>
                </a:lnTo>
                <a:lnTo>
                  <a:pt x="239836" y="4229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6"/>
          <p:cNvSpPr/>
          <p:nvPr/>
        </p:nvSpPr>
        <p:spPr>
          <a:xfrm>
            <a:off x="7029450" y="4263389"/>
            <a:ext cx="226325" cy="354331"/>
          </a:xfrm>
          <a:custGeom>
            <a:avLst/>
            <a:gdLst/>
            <a:ahLst/>
            <a:cxnLst/>
            <a:rect l="0" t="0" r="0" b="0"/>
            <a:pathLst>
              <a:path w="226325" h="354331">
                <a:moveTo>
                  <a:pt x="0" y="0"/>
                </a:moveTo>
                <a:lnTo>
                  <a:pt x="72875" y="0"/>
                </a:lnTo>
                <a:lnTo>
                  <a:pt x="81603" y="1270"/>
                </a:lnTo>
                <a:lnTo>
                  <a:pt x="89962" y="3387"/>
                </a:lnTo>
                <a:lnTo>
                  <a:pt x="98075" y="6069"/>
                </a:lnTo>
                <a:lnTo>
                  <a:pt x="106022" y="9126"/>
                </a:lnTo>
                <a:lnTo>
                  <a:pt x="113862" y="12434"/>
                </a:lnTo>
                <a:lnTo>
                  <a:pt x="121628" y="15909"/>
                </a:lnTo>
                <a:lnTo>
                  <a:pt x="137030" y="23158"/>
                </a:lnTo>
                <a:lnTo>
                  <a:pt x="144693" y="26869"/>
                </a:lnTo>
                <a:lnTo>
                  <a:pt x="152342" y="31882"/>
                </a:lnTo>
                <a:lnTo>
                  <a:pt x="159981" y="37765"/>
                </a:lnTo>
                <a:lnTo>
                  <a:pt x="167614" y="44227"/>
                </a:lnTo>
                <a:lnTo>
                  <a:pt x="173972" y="49805"/>
                </a:lnTo>
                <a:lnTo>
                  <a:pt x="184424" y="59389"/>
                </a:lnTo>
                <a:lnTo>
                  <a:pt x="188990" y="64993"/>
                </a:lnTo>
                <a:lnTo>
                  <a:pt x="193302" y="71269"/>
                </a:lnTo>
                <a:lnTo>
                  <a:pt x="197448" y="77992"/>
                </a:lnTo>
                <a:lnTo>
                  <a:pt x="201482" y="83745"/>
                </a:lnTo>
                <a:lnTo>
                  <a:pt x="205441" y="88850"/>
                </a:lnTo>
                <a:lnTo>
                  <a:pt x="209350" y="93524"/>
                </a:lnTo>
                <a:lnTo>
                  <a:pt x="213227" y="101719"/>
                </a:lnTo>
                <a:lnTo>
                  <a:pt x="217081" y="112263"/>
                </a:lnTo>
                <a:lnTo>
                  <a:pt x="220921" y="124372"/>
                </a:lnTo>
                <a:lnTo>
                  <a:pt x="223480" y="134985"/>
                </a:lnTo>
                <a:lnTo>
                  <a:pt x="225187" y="144600"/>
                </a:lnTo>
                <a:lnTo>
                  <a:pt x="226324" y="153550"/>
                </a:lnTo>
                <a:lnTo>
                  <a:pt x="225813" y="163327"/>
                </a:lnTo>
                <a:lnTo>
                  <a:pt x="224201" y="173655"/>
                </a:lnTo>
                <a:lnTo>
                  <a:pt x="221857" y="184350"/>
                </a:lnTo>
                <a:lnTo>
                  <a:pt x="220295" y="194020"/>
                </a:lnTo>
                <a:lnTo>
                  <a:pt x="219254" y="203007"/>
                </a:lnTo>
                <a:lnTo>
                  <a:pt x="218558" y="211538"/>
                </a:lnTo>
                <a:lnTo>
                  <a:pt x="216826" y="218495"/>
                </a:lnTo>
                <a:lnTo>
                  <a:pt x="214400" y="224404"/>
                </a:lnTo>
                <a:lnTo>
                  <a:pt x="211513" y="229613"/>
                </a:lnTo>
                <a:lnTo>
                  <a:pt x="208319" y="236895"/>
                </a:lnTo>
                <a:lnTo>
                  <a:pt x="204919" y="245560"/>
                </a:lnTo>
                <a:lnTo>
                  <a:pt x="201383" y="255147"/>
                </a:lnTo>
                <a:lnTo>
                  <a:pt x="197755" y="264078"/>
                </a:lnTo>
                <a:lnTo>
                  <a:pt x="194067" y="272572"/>
                </a:lnTo>
                <a:lnTo>
                  <a:pt x="190337" y="280775"/>
                </a:lnTo>
                <a:lnTo>
                  <a:pt x="187852" y="287514"/>
                </a:lnTo>
                <a:lnTo>
                  <a:pt x="185089" y="298387"/>
                </a:lnTo>
                <a:lnTo>
                  <a:pt x="180475" y="307454"/>
                </a:lnTo>
                <a:lnTo>
                  <a:pt x="174190" y="315716"/>
                </a:lnTo>
                <a:lnTo>
                  <a:pt x="167164" y="323622"/>
                </a:lnTo>
                <a:lnTo>
                  <a:pt x="163513" y="326238"/>
                </a:lnTo>
                <a:lnTo>
                  <a:pt x="159809" y="327982"/>
                </a:lnTo>
                <a:lnTo>
                  <a:pt x="149247" y="331266"/>
                </a:lnTo>
                <a:lnTo>
                  <a:pt x="148882" y="338153"/>
                </a:lnTo>
                <a:lnTo>
                  <a:pt x="148590" y="3543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47"/>
          <p:cNvSpPr/>
          <p:nvPr/>
        </p:nvSpPr>
        <p:spPr>
          <a:xfrm>
            <a:off x="6606540" y="4457700"/>
            <a:ext cx="388620" cy="274320"/>
          </a:xfrm>
          <a:custGeom>
            <a:avLst/>
            <a:gdLst/>
            <a:ahLst/>
            <a:cxnLst/>
            <a:rect l="0" t="0" r="0" b="0"/>
            <a:pathLst>
              <a:path w="388620" h="274320">
                <a:moveTo>
                  <a:pt x="0" y="274319"/>
                </a:moveTo>
                <a:lnTo>
                  <a:pt x="6068" y="262184"/>
                </a:lnTo>
                <a:lnTo>
                  <a:pt x="12935" y="252259"/>
                </a:lnTo>
                <a:lnTo>
                  <a:pt x="22593" y="239293"/>
                </a:lnTo>
                <a:lnTo>
                  <a:pt x="34112" y="224298"/>
                </a:lnTo>
                <a:lnTo>
                  <a:pt x="41791" y="211762"/>
                </a:lnTo>
                <a:lnTo>
                  <a:pt x="46910" y="200864"/>
                </a:lnTo>
                <a:lnTo>
                  <a:pt x="50324" y="191060"/>
                </a:lnTo>
                <a:lnTo>
                  <a:pt x="58949" y="176903"/>
                </a:lnTo>
                <a:lnTo>
                  <a:pt x="71049" y="159845"/>
                </a:lnTo>
                <a:lnTo>
                  <a:pt x="96347" y="126922"/>
                </a:lnTo>
                <a:lnTo>
                  <a:pt x="104872" y="116364"/>
                </a:lnTo>
                <a:lnTo>
                  <a:pt x="111825" y="108056"/>
                </a:lnTo>
                <a:lnTo>
                  <a:pt x="117729" y="101247"/>
                </a:lnTo>
                <a:lnTo>
                  <a:pt x="127677" y="90295"/>
                </a:lnTo>
                <a:lnTo>
                  <a:pt x="160122" y="57206"/>
                </a:lnTo>
                <a:lnTo>
                  <a:pt x="171919" y="45321"/>
                </a:lnTo>
                <a:lnTo>
                  <a:pt x="178112" y="40374"/>
                </a:lnTo>
                <a:lnTo>
                  <a:pt x="184781" y="35806"/>
                </a:lnTo>
                <a:lnTo>
                  <a:pt x="191767" y="31490"/>
                </a:lnTo>
                <a:lnTo>
                  <a:pt x="200235" y="27344"/>
                </a:lnTo>
                <a:lnTo>
                  <a:pt x="209689" y="23309"/>
                </a:lnTo>
                <a:lnTo>
                  <a:pt x="219803" y="19349"/>
                </a:lnTo>
                <a:lnTo>
                  <a:pt x="241200" y="11563"/>
                </a:lnTo>
                <a:lnTo>
                  <a:pt x="252239" y="7708"/>
                </a:lnTo>
                <a:lnTo>
                  <a:pt x="262139" y="5138"/>
                </a:lnTo>
                <a:lnTo>
                  <a:pt x="271280" y="3425"/>
                </a:lnTo>
                <a:lnTo>
                  <a:pt x="279913" y="2283"/>
                </a:lnTo>
                <a:lnTo>
                  <a:pt x="290749" y="1522"/>
                </a:lnTo>
                <a:lnTo>
                  <a:pt x="303052" y="1015"/>
                </a:lnTo>
                <a:lnTo>
                  <a:pt x="346778" y="133"/>
                </a:lnTo>
                <a:lnTo>
                  <a:pt x="38861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8"/>
          <p:cNvSpPr/>
          <p:nvPr/>
        </p:nvSpPr>
        <p:spPr>
          <a:xfrm>
            <a:off x="6652259" y="4434839"/>
            <a:ext cx="171451" cy="228601"/>
          </a:xfrm>
          <a:custGeom>
            <a:avLst/>
            <a:gdLst/>
            <a:ahLst/>
            <a:cxnLst/>
            <a:rect l="0" t="0" r="0" b="0"/>
            <a:pathLst>
              <a:path w="171451" h="228601">
                <a:moveTo>
                  <a:pt x="0" y="0"/>
                </a:moveTo>
                <a:lnTo>
                  <a:pt x="12137" y="6069"/>
                </a:lnTo>
                <a:lnTo>
                  <a:pt x="16981" y="9126"/>
                </a:lnTo>
                <a:lnTo>
                  <a:pt x="21480" y="12434"/>
                </a:lnTo>
                <a:lnTo>
                  <a:pt x="25751" y="15909"/>
                </a:lnTo>
                <a:lnTo>
                  <a:pt x="29868" y="19496"/>
                </a:lnTo>
                <a:lnTo>
                  <a:pt x="33882" y="23158"/>
                </a:lnTo>
                <a:lnTo>
                  <a:pt x="37828" y="26869"/>
                </a:lnTo>
                <a:lnTo>
                  <a:pt x="55517" y="44227"/>
                </a:lnTo>
                <a:lnTo>
                  <a:pt x="66222" y="58695"/>
                </a:lnTo>
                <a:lnTo>
                  <a:pt x="79709" y="78500"/>
                </a:lnTo>
                <a:lnTo>
                  <a:pt x="95049" y="101864"/>
                </a:lnTo>
                <a:lnTo>
                  <a:pt x="106547" y="118709"/>
                </a:lnTo>
                <a:lnTo>
                  <a:pt x="115481" y="131210"/>
                </a:lnTo>
                <a:lnTo>
                  <a:pt x="122707" y="140813"/>
                </a:lnTo>
                <a:lnTo>
                  <a:pt x="127525" y="149756"/>
                </a:lnTo>
                <a:lnTo>
                  <a:pt x="130737" y="158257"/>
                </a:lnTo>
                <a:lnTo>
                  <a:pt x="132878" y="166465"/>
                </a:lnTo>
                <a:lnTo>
                  <a:pt x="135576" y="171937"/>
                </a:lnTo>
                <a:lnTo>
                  <a:pt x="138644" y="175585"/>
                </a:lnTo>
                <a:lnTo>
                  <a:pt x="141959" y="178017"/>
                </a:lnTo>
                <a:lnTo>
                  <a:pt x="146710" y="184718"/>
                </a:lnTo>
                <a:lnTo>
                  <a:pt x="152417" y="194266"/>
                </a:lnTo>
                <a:lnTo>
                  <a:pt x="171450" y="2286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9"/>
          <p:cNvSpPr/>
          <p:nvPr/>
        </p:nvSpPr>
        <p:spPr>
          <a:xfrm>
            <a:off x="7200900" y="3520439"/>
            <a:ext cx="457201" cy="269384"/>
          </a:xfrm>
          <a:custGeom>
            <a:avLst/>
            <a:gdLst/>
            <a:ahLst/>
            <a:cxnLst/>
            <a:rect l="0" t="0" r="0" b="0"/>
            <a:pathLst>
              <a:path w="457201" h="269384">
                <a:moveTo>
                  <a:pt x="0" y="251461"/>
                </a:moveTo>
                <a:lnTo>
                  <a:pt x="19682" y="261301"/>
                </a:lnTo>
                <a:lnTo>
                  <a:pt x="24834" y="262184"/>
                </a:lnTo>
                <a:lnTo>
                  <a:pt x="27985" y="262420"/>
                </a:lnTo>
                <a:lnTo>
                  <a:pt x="41648" y="266068"/>
                </a:lnTo>
                <a:lnTo>
                  <a:pt x="50625" y="268819"/>
                </a:lnTo>
                <a:lnTo>
                  <a:pt x="59149" y="269383"/>
                </a:lnTo>
                <a:lnTo>
                  <a:pt x="67373" y="268489"/>
                </a:lnTo>
                <a:lnTo>
                  <a:pt x="75396" y="266622"/>
                </a:lnTo>
                <a:lnTo>
                  <a:pt x="83284" y="265379"/>
                </a:lnTo>
                <a:lnTo>
                  <a:pt x="91082" y="264549"/>
                </a:lnTo>
                <a:lnTo>
                  <a:pt x="105250" y="263628"/>
                </a:lnTo>
                <a:lnTo>
                  <a:pt x="115782" y="263218"/>
                </a:lnTo>
                <a:lnTo>
                  <a:pt x="128849" y="262988"/>
                </a:lnTo>
                <a:lnTo>
                  <a:pt x="137969" y="261685"/>
                </a:lnTo>
                <a:lnTo>
                  <a:pt x="165036" y="256851"/>
                </a:lnTo>
                <a:lnTo>
                  <a:pt x="177334" y="253784"/>
                </a:lnTo>
                <a:lnTo>
                  <a:pt x="188073" y="250470"/>
                </a:lnTo>
                <a:lnTo>
                  <a:pt x="197771" y="246990"/>
                </a:lnTo>
                <a:lnTo>
                  <a:pt x="208047" y="242130"/>
                </a:lnTo>
                <a:lnTo>
                  <a:pt x="218709" y="236351"/>
                </a:lnTo>
                <a:lnTo>
                  <a:pt x="229625" y="229957"/>
                </a:lnTo>
                <a:lnTo>
                  <a:pt x="248529" y="219467"/>
                </a:lnTo>
                <a:lnTo>
                  <a:pt x="273451" y="206421"/>
                </a:lnTo>
                <a:lnTo>
                  <a:pt x="281361" y="202384"/>
                </a:lnTo>
                <a:lnTo>
                  <a:pt x="287904" y="197153"/>
                </a:lnTo>
                <a:lnTo>
                  <a:pt x="293536" y="191125"/>
                </a:lnTo>
                <a:lnTo>
                  <a:pt x="298560" y="184567"/>
                </a:lnTo>
                <a:lnTo>
                  <a:pt x="304450" y="178925"/>
                </a:lnTo>
                <a:lnTo>
                  <a:pt x="310916" y="173894"/>
                </a:lnTo>
                <a:lnTo>
                  <a:pt x="317767" y="169269"/>
                </a:lnTo>
                <a:lnTo>
                  <a:pt x="323605" y="164916"/>
                </a:lnTo>
                <a:lnTo>
                  <a:pt x="333477" y="156693"/>
                </a:lnTo>
                <a:lnTo>
                  <a:pt x="342099" y="148805"/>
                </a:lnTo>
                <a:lnTo>
                  <a:pt x="346175" y="144923"/>
                </a:lnTo>
                <a:lnTo>
                  <a:pt x="412746" y="78735"/>
                </a:lnTo>
                <a:lnTo>
                  <a:pt x="419943" y="70270"/>
                </a:lnTo>
                <a:lnTo>
                  <a:pt x="438101" y="47318"/>
                </a:lnTo>
                <a:lnTo>
                  <a:pt x="444467" y="37895"/>
                </a:lnTo>
                <a:lnTo>
                  <a:pt x="448712" y="30344"/>
                </a:lnTo>
                <a:lnTo>
                  <a:pt x="451541" y="24039"/>
                </a:lnTo>
                <a:lnTo>
                  <a:pt x="453427" y="18567"/>
                </a:lnTo>
                <a:lnTo>
                  <a:pt x="454684" y="13648"/>
                </a:lnTo>
                <a:lnTo>
                  <a:pt x="45720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50"/>
          <p:cNvSpPr/>
          <p:nvPr/>
        </p:nvSpPr>
        <p:spPr>
          <a:xfrm>
            <a:off x="7440930" y="3611879"/>
            <a:ext cx="102871" cy="342901"/>
          </a:xfrm>
          <a:custGeom>
            <a:avLst/>
            <a:gdLst/>
            <a:ahLst/>
            <a:cxnLst/>
            <a:rect l="0" t="0" r="0" b="0"/>
            <a:pathLst>
              <a:path w="102871" h="342901">
                <a:moveTo>
                  <a:pt x="0" y="0"/>
                </a:moveTo>
                <a:lnTo>
                  <a:pt x="0" y="31818"/>
                </a:lnTo>
                <a:lnTo>
                  <a:pt x="1270" y="37723"/>
                </a:lnTo>
                <a:lnTo>
                  <a:pt x="3386" y="42928"/>
                </a:lnTo>
                <a:lnTo>
                  <a:pt x="6068" y="47669"/>
                </a:lnTo>
                <a:lnTo>
                  <a:pt x="9125" y="52100"/>
                </a:lnTo>
                <a:lnTo>
                  <a:pt x="12432" y="56323"/>
                </a:lnTo>
                <a:lnTo>
                  <a:pt x="15908" y="60409"/>
                </a:lnTo>
                <a:lnTo>
                  <a:pt x="19496" y="68213"/>
                </a:lnTo>
                <a:lnTo>
                  <a:pt x="23157" y="78496"/>
                </a:lnTo>
                <a:lnTo>
                  <a:pt x="26867" y="90431"/>
                </a:lnTo>
                <a:lnTo>
                  <a:pt x="30612" y="100927"/>
                </a:lnTo>
                <a:lnTo>
                  <a:pt x="34378" y="110465"/>
                </a:lnTo>
                <a:lnTo>
                  <a:pt x="38159" y="119363"/>
                </a:lnTo>
                <a:lnTo>
                  <a:pt x="45746" y="136024"/>
                </a:lnTo>
                <a:lnTo>
                  <a:pt x="49546" y="144023"/>
                </a:lnTo>
                <a:lnTo>
                  <a:pt x="54621" y="156975"/>
                </a:lnTo>
                <a:lnTo>
                  <a:pt x="67033" y="191687"/>
                </a:lnTo>
                <a:lnTo>
                  <a:pt x="72629" y="212882"/>
                </a:lnTo>
                <a:lnTo>
                  <a:pt x="77628" y="235901"/>
                </a:lnTo>
                <a:lnTo>
                  <a:pt x="102870" y="3429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51"/>
          <p:cNvSpPr/>
          <p:nvPr/>
        </p:nvSpPr>
        <p:spPr>
          <a:xfrm>
            <a:off x="7704290" y="4400550"/>
            <a:ext cx="542766" cy="434340"/>
          </a:xfrm>
          <a:custGeom>
            <a:avLst/>
            <a:gdLst/>
            <a:ahLst/>
            <a:cxnLst/>
            <a:rect l="0" t="0" r="0" b="0"/>
            <a:pathLst>
              <a:path w="542766" h="434340">
                <a:moveTo>
                  <a:pt x="10960" y="0"/>
                </a:moveTo>
                <a:lnTo>
                  <a:pt x="4892" y="12135"/>
                </a:lnTo>
                <a:lnTo>
                  <a:pt x="1913" y="21480"/>
                </a:lnTo>
                <a:lnTo>
                  <a:pt x="0" y="31759"/>
                </a:lnTo>
                <a:lnTo>
                  <a:pt x="1114" y="32603"/>
                </a:lnTo>
                <a:lnTo>
                  <a:pt x="15412" y="37343"/>
                </a:lnTo>
                <a:lnTo>
                  <a:pt x="26909" y="41997"/>
                </a:lnTo>
                <a:lnTo>
                  <a:pt x="41790" y="45887"/>
                </a:lnTo>
                <a:lnTo>
                  <a:pt x="54719" y="51297"/>
                </a:lnTo>
                <a:lnTo>
                  <a:pt x="68932" y="57935"/>
                </a:lnTo>
                <a:lnTo>
                  <a:pt x="76278" y="61483"/>
                </a:lnTo>
                <a:lnTo>
                  <a:pt x="86255" y="63849"/>
                </a:lnTo>
                <a:lnTo>
                  <a:pt x="97986" y="65426"/>
                </a:lnTo>
                <a:lnTo>
                  <a:pt x="110888" y="66477"/>
                </a:lnTo>
                <a:lnTo>
                  <a:pt x="122028" y="67178"/>
                </a:lnTo>
                <a:lnTo>
                  <a:pt x="141180" y="67956"/>
                </a:lnTo>
                <a:lnTo>
                  <a:pt x="151113" y="69434"/>
                </a:lnTo>
                <a:lnTo>
                  <a:pt x="161546" y="71689"/>
                </a:lnTo>
                <a:lnTo>
                  <a:pt x="172310" y="74462"/>
                </a:lnTo>
                <a:lnTo>
                  <a:pt x="193456" y="77582"/>
                </a:lnTo>
                <a:lnTo>
                  <a:pt x="254205" y="84434"/>
                </a:lnTo>
                <a:lnTo>
                  <a:pt x="279804" y="88039"/>
                </a:lnTo>
                <a:lnTo>
                  <a:pt x="300679" y="91713"/>
                </a:lnTo>
                <a:lnTo>
                  <a:pt x="318406" y="95432"/>
                </a:lnTo>
                <a:lnTo>
                  <a:pt x="335304" y="97911"/>
                </a:lnTo>
                <a:lnTo>
                  <a:pt x="351650" y="99564"/>
                </a:lnTo>
                <a:lnTo>
                  <a:pt x="367626" y="100665"/>
                </a:lnTo>
                <a:lnTo>
                  <a:pt x="382087" y="102670"/>
                </a:lnTo>
                <a:lnTo>
                  <a:pt x="395538" y="105276"/>
                </a:lnTo>
                <a:lnTo>
                  <a:pt x="408315" y="108284"/>
                </a:lnTo>
                <a:lnTo>
                  <a:pt x="419373" y="110289"/>
                </a:lnTo>
                <a:lnTo>
                  <a:pt x="429285" y="111626"/>
                </a:lnTo>
                <a:lnTo>
                  <a:pt x="438433" y="112517"/>
                </a:lnTo>
                <a:lnTo>
                  <a:pt x="448342" y="113111"/>
                </a:lnTo>
                <a:lnTo>
                  <a:pt x="469511" y="113771"/>
                </a:lnTo>
                <a:lnTo>
                  <a:pt x="490715" y="114143"/>
                </a:lnTo>
                <a:lnTo>
                  <a:pt x="504007" y="117617"/>
                </a:lnTo>
                <a:lnTo>
                  <a:pt x="517112" y="122124"/>
                </a:lnTo>
                <a:lnTo>
                  <a:pt x="533904" y="125255"/>
                </a:lnTo>
                <a:lnTo>
                  <a:pt x="541967" y="125589"/>
                </a:lnTo>
                <a:lnTo>
                  <a:pt x="542765" y="126906"/>
                </a:lnTo>
                <a:lnTo>
                  <a:pt x="542026" y="129054"/>
                </a:lnTo>
                <a:lnTo>
                  <a:pt x="540264" y="131755"/>
                </a:lnTo>
                <a:lnTo>
                  <a:pt x="536549" y="133557"/>
                </a:lnTo>
                <a:lnTo>
                  <a:pt x="525647" y="135558"/>
                </a:lnTo>
                <a:lnTo>
                  <a:pt x="512337" y="139834"/>
                </a:lnTo>
                <a:lnTo>
                  <a:pt x="499223" y="145968"/>
                </a:lnTo>
                <a:lnTo>
                  <a:pt x="483431" y="156562"/>
                </a:lnTo>
                <a:lnTo>
                  <a:pt x="418273" y="193509"/>
                </a:lnTo>
                <a:lnTo>
                  <a:pt x="396802" y="203936"/>
                </a:lnTo>
                <a:lnTo>
                  <a:pt x="374868" y="213427"/>
                </a:lnTo>
                <a:lnTo>
                  <a:pt x="352625" y="222294"/>
                </a:lnTo>
                <a:lnTo>
                  <a:pt x="335256" y="230746"/>
                </a:lnTo>
                <a:lnTo>
                  <a:pt x="321137" y="238921"/>
                </a:lnTo>
                <a:lnTo>
                  <a:pt x="255956" y="282426"/>
                </a:lnTo>
                <a:lnTo>
                  <a:pt x="240330" y="292424"/>
                </a:lnTo>
                <a:lnTo>
                  <a:pt x="227373" y="300359"/>
                </a:lnTo>
                <a:lnTo>
                  <a:pt x="216196" y="306919"/>
                </a:lnTo>
                <a:lnTo>
                  <a:pt x="193616" y="320981"/>
                </a:lnTo>
                <a:lnTo>
                  <a:pt x="182260" y="328288"/>
                </a:lnTo>
                <a:lnTo>
                  <a:pt x="172150" y="335698"/>
                </a:lnTo>
                <a:lnTo>
                  <a:pt x="162870" y="343179"/>
                </a:lnTo>
                <a:lnTo>
                  <a:pt x="154143" y="350706"/>
                </a:lnTo>
                <a:lnTo>
                  <a:pt x="143245" y="358264"/>
                </a:lnTo>
                <a:lnTo>
                  <a:pt x="130899" y="365842"/>
                </a:lnTo>
                <a:lnTo>
                  <a:pt x="117589" y="373435"/>
                </a:lnTo>
                <a:lnTo>
                  <a:pt x="103636" y="382306"/>
                </a:lnTo>
                <a:lnTo>
                  <a:pt x="89254" y="392031"/>
                </a:lnTo>
                <a:lnTo>
                  <a:pt x="74586" y="402324"/>
                </a:lnTo>
                <a:lnTo>
                  <a:pt x="63537" y="410455"/>
                </a:lnTo>
                <a:lnTo>
                  <a:pt x="47874" y="422878"/>
                </a:lnTo>
                <a:lnTo>
                  <a:pt x="36680" y="429245"/>
                </a:lnTo>
                <a:lnTo>
                  <a:pt x="22389" y="43433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52"/>
          <p:cNvSpPr/>
          <p:nvPr/>
        </p:nvSpPr>
        <p:spPr>
          <a:xfrm>
            <a:off x="7829550" y="3360420"/>
            <a:ext cx="559160" cy="377190"/>
          </a:xfrm>
          <a:custGeom>
            <a:avLst/>
            <a:gdLst/>
            <a:ahLst/>
            <a:cxnLst/>
            <a:rect l="0" t="0" r="0" b="0"/>
            <a:pathLst>
              <a:path w="559160" h="377190">
                <a:moveTo>
                  <a:pt x="148590" y="0"/>
                </a:moveTo>
                <a:lnTo>
                  <a:pt x="196316" y="0"/>
                </a:lnTo>
                <a:lnTo>
                  <a:pt x="208348" y="1269"/>
                </a:lnTo>
                <a:lnTo>
                  <a:pt x="221448" y="3386"/>
                </a:lnTo>
                <a:lnTo>
                  <a:pt x="235262" y="6067"/>
                </a:lnTo>
                <a:lnTo>
                  <a:pt x="277704" y="15820"/>
                </a:lnTo>
                <a:lnTo>
                  <a:pt x="303246" y="21976"/>
                </a:lnTo>
                <a:lnTo>
                  <a:pt x="322814" y="26081"/>
                </a:lnTo>
                <a:lnTo>
                  <a:pt x="338399" y="28817"/>
                </a:lnTo>
                <a:lnTo>
                  <a:pt x="351329" y="30641"/>
                </a:lnTo>
                <a:lnTo>
                  <a:pt x="362490" y="33127"/>
                </a:lnTo>
                <a:lnTo>
                  <a:pt x="372469" y="36055"/>
                </a:lnTo>
                <a:lnTo>
                  <a:pt x="381663" y="39276"/>
                </a:lnTo>
                <a:lnTo>
                  <a:pt x="392872" y="42694"/>
                </a:lnTo>
                <a:lnTo>
                  <a:pt x="418873" y="49878"/>
                </a:lnTo>
                <a:lnTo>
                  <a:pt x="430378" y="53572"/>
                </a:lnTo>
                <a:lnTo>
                  <a:pt x="440589" y="57304"/>
                </a:lnTo>
                <a:lnTo>
                  <a:pt x="449936" y="61063"/>
                </a:lnTo>
                <a:lnTo>
                  <a:pt x="467094" y="65239"/>
                </a:lnTo>
                <a:lnTo>
                  <a:pt x="484458" y="68365"/>
                </a:lnTo>
                <a:lnTo>
                  <a:pt x="494421" y="70977"/>
                </a:lnTo>
                <a:lnTo>
                  <a:pt x="504874" y="73987"/>
                </a:lnTo>
                <a:lnTo>
                  <a:pt x="514382" y="77265"/>
                </a:lnTo>
                <a:lnTo>
                  <a:pt x="531721" y="84293"/>
                </a:lnTo>
                <a:lnTo>
                  <a:pt x="544507" y="88263"/>
                </a:lnTo>
                <a:lnTo>
                  <a:pt x="549694" y="89322"/>
                </a:lnTo>
                <a:lnTo>
                  <a:pt x="553153" y="91298"/>
                </a:lnTo>
                <a:lnTo>
                  <a:pt x="555459" y="93885"/>
                </a:lnTo>
                <a:lnTo>
                  <a:pt x="559159" y="101095"/>
                </a:lnTo>
                <a:lnTo>
                  <a:pt x="549505" y="105468"/>
                </a:lnTo>
                <a:lnTo>
                  <a:pt x="535054" y="111644"/>
                </a:lnTo>
                <a:lnTo>
                  <a:pt x="524398" y="118623"/>
                </a:lnTo>
                <a:lnTo>
                  <a:pt x="515969" y="123532"/>
                </a:lnTo>
                <a:lnTo>
                  <a:pt x="493055" y="135759"/>
                </a:lnTo>
                <a:lnTo>
                  <a:pt x="476099" y="146274"/>
                </a:lnTo>
                <a:lnTo>
                  <a:pt x="463059" y="155180"/>
                </a:lnTo>
                <a:lnTo>
                  <a:pt x="448797" y="163372"/>
                </a:lnTo>
                <a:lnTo>
                  <a:pt x="433992" y="171246"/>
                </a:lnTo>
                <a:lnTo>
                  <a:pt x="417675" y="178979"/>
                </a:lnTo>
                <a:lnTo>
                  <a:pt x="407990" y="182819"/>
                </a:lnTo>
                <a:lnTo>
                  <a:pt x="397723" y="186649"/>
                </a:lnTo>
                <a:lnTo>
                  <a:pt x="388339" y="190473"/>
                </a:lnTo>
                <a:lnTo>
                  <a:pt x="371138" y="198108"/>
                </a:lnTo>
                <a:lnTo>
                  <a:pt x="352835" y="208271"/>
                </a:lnTo>
                <a:lnTo>
                  <a:pt x="259302" y="262402"/>
                </a:lnTo>
                <a:lnTo>
                  <a:pt x="245258" y="270185"/>
                </a:lnTo>
                <a:lnTo>
                  <a:pt x="232085" y="276643"/>
                </a:lnTo>
                <a:lnTo>
                  <a:pt x="219493" y="282218"/>
                </a:lnTo>
                <a:lnTo>
                  <a:pt x="207289" y="287205"/>
                </a:lnTo>
                <a:lnTo>
                  <a:pt x="196612" y="293070"/>
                </a:lnTo>
                <a:lnTo>
                  <a:pt x="186955" y="299520"/>
                </a:lnTo>
                <a:lnTo>
                  <a:pt x="177976" y="306360"/>
                </a:lnTo>
                <a:lnTo>
                  <a:pt x="161227" y="317346"/>
                </a:lnTo>
                <a:lnTo>
                  <a:pt x="144046" y="326463"/>
                </a:lnTo>
                <a:lnTo>
                  <a:pt x="134130" y="330671"/>
                </a:lnTo>
                <a:lnTo>
                  <a:pt x="123711" y="334747"/>
                </a:lnTo>
                <a:lnTo>
                  <a:pt x="114224" y="338735"/>
                </a:lnTo>
                <a:lnTo>
                  <a:pt x="96909" y="346552"/>
                </a:lnTo>
                <a:lnTo>
                  <a:pt x="84134" y="350873"/>
                </a:lnTo>
                <a:lnTo>
                  <a:pt x="0" y="37718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another</a:t>
            </a:r>
            <a:endParaRPr lang="en-US" dirty="0"/>
          </a:p>
        </p:txBody>
      </p:sp>
      <p:sp>
        <p:nvSpPr>
          <p:cNvPr id="3" name="Content Placeholder 2"/>
          <p:cNvSpPr>
            <a:spLocks noGrp="1"/>
          </p:cNvSpPr>
          <p:nvPr>
            <p:ph idx="1"/>
          </p:nvPr>
        </p:nvSpPr>
        <p:spPr/>
        <p:txBody>
          <a:bodyPr/>
          <a:lstStyle/>
          <a:p>
            <a:r>
              <a:rPr lang="en-US" dirty="0" smtClean="0"/>
              <a:t>If two lines are cut by a transversal and same-side interior angles are supplementary, then</a:t>
            </a:r>
          </a:p>
          <a:p>
            <a:r>
              <a:rPr lang="en-US" dirty="0" smtClean="0"/>
              <a:t>the lines are parallel.</a:t>
            </a:r>
            <a:endParaRPr lang="en-US" dirty="0"/>
          </a:p>
        </p:txBody>
      </p:sp>
      <p:sp>
        <p:nvSpPr>
          <p:cNvPr id="4" name="SMARTPenAnnotation10"/>
          <p:cNvSpPr/>
          <p:nvPr/>
        </p:nvSpPr>
        <p:spPr>
          <a:xfrm>
            <a:off x="5577840" y="3875263"/>
            <a:ext cx="2777490" cy="216677"/>
          </a:xfrm>
          <a:custGeom>
            <a:avLst/>
            <a:gdLst/>
            <a:ahLst/>
            <a:cxnLst/>
            <a:rect l="0" t="0" r="0" b="0"/>
            <a:pathLst>
              <a:path w="2777490" h="216677">
                <a:moveTo>
                  <a:pt x="0" y="216676"/>
                </a:moveTo>
                <a:lnTo>
                  <a:pt x="31818" y="200768"/>
                </a:lnTo>
                <a:lnTo>
                  <a:pt x="53087" y="196906"/>
                </a:lnTo>
                <a:lnTo>
                  <a:pt x="98055" y="192953"/>
                </a:lnTo>
                <a:lnTo>
                  <a:pt x="117239" y="187930"/>
                </a:lnTo>
                <a:lnTo>
                  <a:pt x="151475" y="183481"/>
                </a:lnTo>
                <a:lnTo>
                  <a:pt x="174985" y="181441"/>
                </a:lnTo>
                <a:lnTo>
                  <a:pt x="190378" y="176463"/>
                </a:lnTo>
                <a:lnTo>
                  <a:pt x="215845" y="170017"/>
                </a:lnTo>
                <a:lnTo>
                  <a:pt x="245791" y="164189"/>
                </a:lnTo>
                <a:lnTo>
                  <a:pt x="287880" y="159638"/>
                </a:lnTo>
                <a:lnTo>
                  <a:pt x="326066" y="154073"/>
                </a:lnTo>
                <a:lnTo>
                  <a:pt x="381985" y="143979"/>
                </a:lnTo>
                <a:lnTo>
                  <a:pt x="441551" y="132297"/>
                </a:lnTo>
                <a:lnTo>
                  <a:pt x="484958" y="122871"/>
                </a:lnTo>
                <a:lnTo>
                  <a:pt x="556158" y="116492"/>
                </a:lnTo>
                <a:lnTo>
                  <a:pt x="614211" y="111613"/>
                </a:lnTo>
                <a:lnTo>
                  <a:pt x="645694" y="108534"/>
                </a:lnTo>
                <a:lnTo>
                  <a:pt x="689542" y="102672"/>
                </a:lnTo>
                <a:lnTo>
                  <a:pt x="799223" y="85998"/>
                </a:lnTo>
                <a:lnTo>
                  <a:pt x="869365" y="77487"/>
                </a:lnTo>
                <a:lnTo>
                  <a:pt x="1314202" y="31413"/>
                </a:lnTo>
                <a:lnTo>
                  <a:pt x="1445996" y="20884"/>
                </a:lnTo>
                <a:lnTo>
                  <a:pt x="1535898" y="15358"/>
                </a:lnTo>
                <a:lnTo>
                  <a:pt x="1598290" y="12901"/>
                </a:lnTo>
                <a:lnTo>
                  <a:pt x="1651421" y="11810"/>
                </a:lnTo>
                <a:lnTo>
                  <a:pt x="1790919" y="5127"/>
                </a:lnTo>
                <a:lnTo>
                  <a:pt x="1985530" y="2004"/>
                </a:lnTo>
                <a:lnTo>
                  <a:pt x="2396969" y="0"/>
                </a:lnTo>
                <a:lnTo>
                  <a:pt x="2465389" y="1105"/>
                </a:lnTo>
                <a:lnTo>
                  <a:pt x="2521163" y="3113"/>
                </a:lnTo>
                <a:lnTo>
                  <a:pt x="2631268" y="8618"/>
                </a:lnTo>
                <a:lnTo>
                  <a:pt x="2684634" y="13636"/>
                </a:lnTo>
                <a:lnTo>
                  <a:pt x="2716534" y="19780"/>
                </a:lnTo>
                <a:lnTo>
                  <a:pt x="2756669" y="23296"/>
                </a:lnTo>
                <a:lnTo>
                  <a:pt x="2767389" y="28283"/>
                </a:lnTo>
                <a:lnTo>
                  <a:pt x="2777489" y="3379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1"/>
          <p:cNvSpPr/>
          <p:nvPr/>
        </p:nvSpPr>
        <p:spPr>
          <a:xfrm>
            <a:off x="5520690" y="4686300"/>
            <a:ext cx="2868930" cy="377190"/>
          </a:xfrm>
          <a:custGeom>
            <a:avLst/>
            <a:gdLst/>
            <a:ahLst/>
            <a:cxnLst/>
            <a:rect l="0" t="0" r="0" b="0"/>
            <a:pathLst>
              <a:path w="2868930" h="377190">
                <a:moveTo>
                  <a:pt x="0" y="377189"/>
                </a:moveTo>
                <a:lnTo>
                  <a:pt x="65930" y="371122"/>
                </a:lnTo>
                <a:lnTo>
                  <a:pt x="116195" y="361281"/>
                </a:lnTo>
                <a:lnTo>
                  <a:pt x="178456" y="351892"/>
                </a:lnTo>
                <a:lnTo>
                  <a:pt x="205331" y="345085"/>
                </a:lnTo>
                <a:lnTo>
                  <a:pt x="303307" y="318919"/>
                </a:lnTo>
                <a:lnTo>
                  <a:pt x="359170" y="306418"/>
                </a:lnTo>
                <a:lnTo>
                  <a:pt x="441700" y="288487"/>
                </a:lnTo>
                <a:lnTo>
                  <a:pt x="485871" y="279346"/>
                </a:lnTo>
                <a:lnTo>
                  <a:pt x="539369" y="271050"/>
                </a:lnTo>
                <a:lnTo>
                  <a:pt x="586853" y="259743"/>
                </a:lnTo>
                <a:lnTo>
                  <a:pt x="608405" y="253172"/>
                </a:lnTo>
                <a:lnTo>
                  <a:pt x="662832" y="242484"/>
                </a:lnTo>
                <a:lnTo>
                  <a:pt x="744188" y="232713"/>
                </a:lnTo>
                <a:lnTo>
                  <a:pt x="799380" y="227888"/>
                </a:lnTo>
                <a:lnTo>
                  <a:pt x="883176" y="217277"/>
                </a:lnTo>
                <a:lnTo>
                  <a:pt x="925334" y="210891"/>
                </a:lnTo>
                <a:lnTo>
                  <a:pt x="1060585" y="188498"/>
                </a:lnTo>
                <a:lnTo>
                  <a:pt x="1195694" y="168867"/>
                </a:lnTo>
                <a:lnTo>
                  <a:pt x="1263219" y="160838"/>
                </a:lnTo>
                <a:lnTo>
                  <a:pt x="1483729" y="138826"/>
                </a:lnTo>
                <a:lnTo>
                  <a:pt x="1769811" y="103889"/>
                </a:lnTo>
                <a:lnTo>
                  <a:pt x="1965922" y="87011"/>
                </a:lnTo>
                <a:lnTo>
                  <a:pt x="2030713" y="83121"/>
                </a:lnTo>
                <a:lnTo>
                  <a:pt x="2106642" y="80932"/>
                </a:lnTo>
                <a:lnTo>
                  <a:pt x="2195255" y="74124"/>
                </a:lnTo>
                <a:lnTo>
                  <a:pt x="2254135" y="71044"/>
                </a:lnTo>
                <a:lnTo>
                  <a:pt x="2359010" y="69066"/>
                </a:lnTo>
                <a:lnTo>
                  <a:pt x="2415816" y="65409"/>
                </a:lnTo>
                <a:lnTo>
                  <a:pt x="2502263" y="59597"/>
                </a:lnTo>
                <a:lnTo>
                  <a:pt x="2578254" y="51101"/>
                </a:lnTo>
                <a:lnTo>
                  <a:pt x="2630520" y="41761"/>
                </a:lnTo>
                <a:lnTo>
                  <a:pt x="2740057" y="29206"/>
                </a:lnTo>
                <a:lnTo>
                  <a:pt x="2792645" y="18672"/>
                </a:lnTo>
                <a:lnTo>
                  <a:pt x="2816398" y="14648"/>
                </a:lnTo>
                <a:lnTo>
                  <a:pt x="286892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2"/>
          <p:cNvSpPr/>
          <p:nvPr/>
        </p:nvSpPr>
        <p:spPr>
          <a:xfrm>
            <a:off x="6046470" y="3115382"/>
            <a:ext cx="2091690" cy="2908228"/>
          </a:xfrm>
          <a:custGeom>
            <a:avLst/>
            <a:gdLst/>
            <a:ahLst/>
            <a:cxnLst/>
            <a:rect l="0" t="0" r="0" b="0"/>
            <a:pathLst>
              <a:path w="2091690" h="2908228">
                <a:moveTo>
                  <a:pt x="0" y="2908227"/>
                </a:moveTo>
                <a:lnTo>
                  <a:pt x="61418" y="2819768"/>
                </a:lnTo>
                <a:lnTo>
                  <a:pt x="104624" y="2738042"/>
                </a:lnTo>
                <a:lnTo>
                  <a:pt x="130319" y="2689079"/>
                </a:lnTo>
                <a:lnTo>
                  <a:pt x="211897" y="2520151"/>
                </a:lnTo>
                <a:lnTo>
                  <a:pt x="244883" y="2447882"/>
                </a:lnTo>
                <a:lnTo>
                  <a:pt x="291716" y="2360730"/>
                </a:lnTo>
                <a:lnTo>
                  <a:pt x="320208" y="2310819"/>
                </a:lnTo>
                <a:lnTo>
                  <a:pt x="349362" y="2255955"/>
                </a:lnTo>
                <a:lnTo>
                  <a:pt x="408848" y="2137422"/>
                </a:lnTo>
                <a:lnTo>
                  <a:pt x="437665" y="2083207"/>
                </a:lnTo>
                <a:lnTo>
                  <a:pt x="465767" y="2033094"/>
                </a:lnTo>
                <a:lnTo>
                  <a:pt x="592947" y="1815881"/>
                </a:lnTo>
                <a:lnTo>
                  <a:pt x="669085" y="1692067"/>
                </a:lnTo>
                <a:lnTo>
                  <a:pt x="740601" y="1577772"/>
                </a:lnTo>
                <a:lnTo>
                  <a:pt x="827905" y="1435347"/>
                </a:lnTo>
                <a:lnTo>
                  <a:pt x="867067" y="1376044"/>
                </a:lnTo>
                <a:lnTo>
                  <a:pt x="980054" y="1213863"/>
                </a:lnTo>
                <a:lnTo>
                  <a:pt x="1190632" y="929203"/>
                </a:lnTo>
                <a:lnTo>
                  <a:pt x="1238254" y="866248"/>
                </a:lnTo>
                <a:lnTo>
                  <a:pt x="1276352" y="817928"/>
                </a:lnTo>
                <a:lnTo>
                  <a:pt x="1429662" y="629464"/>
                </a:lnTo>
                <a:lnTo>
                  <a:pt x="1494217" y="543929"/>
                </a:lnTo>
                <a:lnTo>
                  <a:pt x="1557085" y="478942"/>
                </a:lnTo>
                <a:lnTo>
                  <a:pt x="1683265" y="337996"/>
                </a:lnTo>
                <a:lnTo>
                  <a:pt x="1742921" y="275121"/>
                </a:lnTo>
                <a:lnTo>
                  <a:pt x="1792771" y="227705"/>
                </a:lnTo>
                <a:lnTo>
                  <a:pt x="1933257" y="110009"/>
                </a:lnTo>
                <a:lnTo>
                  <a:pt x="1993335" y="61835"/>
                </a:lnTo>
                <a:lnTo>
                  <a:pt x="2056175" y="16985"/>
                </a:lnTo>
                <a:lnTo>
                  <a:pt x="2076510" y="5170"/>
                </a:lnTo>
                <a:lnTo>
                  <a:pt x="2081571" y="1306"/>
                </a:lnTo>
                <a:lnTo>
                  <a:pt x="2084943" y="0"/>
                </a:lnTo>
                <a:lnTo>
                  <a:pt x="2087192" y="399"/>
                </a:lnTo>
                <a:lnTo>
                  <a:pt x="2091689" y="500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3"/>
          <p:cNvSpPr/>
          <p:nvPr/>
        </p:nvSpPr>
        <p:spPr>
          <a:xfrm>
            <a:off x="6457950" y="4617719"/>
            <a:ext cx="102870" cy="171451"/>
          </a:xfrm>
          <a:custGeom>
            <a:avLst/>
            <a:gdLst/>
            <a:ahLst/>
            <a:cxnLst/>
            <a:rect l="0" t="0" r="0" b="0"/>
            <a:pathLst>
              <a:path w="102870" h="171451">
                <a:moveTo>
                  <a:pt x="0" y="0"/>
                </a:moveTo>
                <a:lnTo>
                  <a:pt x="6067" y="6068"/>
                </a:lnTo>
                <a:lnTo>
                  <a:pt x="22593" y="25980"/>
                </a:lnTo>
                <a:lnTo>
                  <a:pt x="43061" y="50917"/>
                </a:lnTo>
                <a:lnTo>
                  <a:pt x="50297" y="59345"/>
                </a:lnTo>
                <a:lnTo>
                  <a:pt x="56391" y="66233"/>
                </a:lnTo>
                <a:lnTo>
                  <a:pt x="60454" y="72096"/>
                </a:lnTo>
                <a:lnTo>
                  <a:pt x="63162" y="77274"/>
                </a:lnTo>
                <a:lnTo>
                  <a:pt x="64968" y="81996"/>
                </a:lnTo>
                <a:lnTo>
                  <a:pt x="67443" y="87684"/>
                </a:lnTo>
                <a:lnTo>
                  <a:pt x="73577" y="100778"/>
                </a:lnTo>
                <a:lnTo>
                  <a:pt x="95354" y="144931"/>
                </a:lnTo>
                <a:lnTo>
                  <a:pt x="97859" y="151231"/>
                </a:lnTo>
                <a:lnTo>
                  <a:pt x="99529" y="156701"/>
                </a:lnTo>
                <a:lnTo>
                  <a:pt x="102869" y="1714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4"/>
          <p:cNvSpPr/>
          <p:nvPr/>
        </p:nvSpPr>
        <p:spPr>
          <a:xfrm>
            <a:off x="6835140" y="4004332"/>
            <a:ext cx="285751" cy="211452"/>
          </a:xfrm>
          <a:custGeom>
            <a:avLst/>
            <a:gdLst/>
            <a:ahLst/>
            <a:cxnLst/>
            <a:rect l="0" t="0" r="0" b="0"/>
            <a:pathLst>
              <a:path w="285751" h="211452">
                <a:moveTo>
                  <a:pt x="0" y="87607"/>
                </a:moveTo>
                <a:lnTo>
                  <a:pt x="0" y="75472"/>
                </a:lnTo>
                <a:lnTo>
                  <a:pt x="1270" y="71897"/>
                </a:lnTo>
                <a:lnTo>
                  <a:pt x="3386" y="69514"/>
                </a:lnTo>
                <a:lnTo>
                  <a:pt x="9125" y="65596"/>
                </a:lnTo>
                <a:lnTo>
                  <a:pt x="15908" y="59621"/>
                </a:lnTo>
                <a:lnTo>
                  <a:pt x="18226" y="56250"/>
                </a:lnTo>
                <a:lnTo>
                  <a:pt x="19771" y="52732"/>
                </a:lnTo>
                <a:lnTo>
                  <a:pt x="20800" y="49117"/>
                </a:lnTo>
                <a:lnTo>
                  <a:pt x="24027" y="45437"/>
                </a:lnTo>
                <a:lnTo>
                  <a:pt x="28717" y="41714"/>
                </a:lnTo>
                <a:lnTo>
                  <a:pt x="34385" y="37962"/>
                </a:lnTo>
                <a:lnTo>
                  <a:pt x="39433" y="34190"/>
                </a:lnTo>
                <a:lnTo>
                  <a:pt x="44069" y="30406"/>
                </a:lnTo>
                <a:lnTo>
                  <a:pt x="48429" y="26613"/>
                </a:lnTo>
                <a:lnTo>
                  <a:pt x="56416" y="21545"/>
                </a:lnTo>
                <a:lnTo>
                  <a:pt x="66820" y="15625"/>
                </a:lnTo>
                <a:lnTo>
                  <a:pt x="78837" y="9140"/>
                </a:lnTo>
                <a:lnTo>
                  <a:pt x="89388" y="4815"/>
                </a:lnTo>
                <a:lnTo>
                  <a:pt x="98961" y="1933"/>
                </a:lnTo>
                <a:lnTo>
                  <a:pt x="107884" y="11"/>
                </a:lnTo>
                <a:lnTo>
                  <a:pt x="115103" y="0"/>
                </a:lnTo>
                <a:lnTo>
                  <a:pt x="121185" y="1262"/>
                </a:lnTo>
                <a:lnTo>
                  <a:pt x="126510" y="3374"/>
                </a:lnTo>
                <a:lnTo>
                  <a:pt x="131330" y="6052"/>
                </a:lnTo>
                <a:lnTo>
                  <a:pt x="140072" y="12414"/>
                </a:lnTo>
                <a:lnTo>
                  <a:pt x="148177" y="18991"/>
                </a:lnTo>
                <a:lnTo>
                  <a:pt x="153910" y="24515"/>
                </a:lnTo>
                <a:lnTo>
                  <a:pt x="155946" y="29036"/>
                </a:lnTo>
                <a:lnTo>
                  <a:pt x="157304" y="34590"/>
                </a:lnTo>
                <a:lnTo>
                  <a:pt x="158209" y="40832"/>
                </a:lnTo>
                <a:lnTo>
                  <a:pt x="158812" y="46264"/>
                </a:lnTo>
                <a:lnTo>
                  <a:pt x="159215" y="51155"/>
                </a:lnTo>
                <a:lnTo>
                  <a:pt x="159483" y="55686"/>
                </a:lnTo>
                <a:lnTo>
                  <a:pt x="159781" y="70880"/>
                </a:lnTo>
                <a:lnTo>
                  <a:pt x="159861" y="80266"/>
                </a:lnTo>
                <a:lnTo>
                  <a:pt x="158643" y="87793"/>
                </a:lnTo>
                <a:lnTo>
                  <a:pt x="156562" y="94081"/>
                </a:lnTo>
                <a:lnTo>
                  <a:pt x="133147" y="141326"/>
                </a:lnTo>
                <a:lnTo>
                  <a:pt x="128135" y="150090"/>
                </a:lnTo>
                <a:lnTo>
                  <a:pt x="122253" y="159742"/>
                </a:lnTo>
                <a:lnTo>
                  <a:pt x="115792" y="169988"/>
                </a:lnTo>
                <a:lnTo>
                  <a:pt x="110214" y="178087"/>
                </a:lnTo>
                <a:lnTo>
                  <a:pt x="105226" y="184758"/>
                </a:lnTo>
                <a:lnTo>
                  <a:pt x="100631" y="190474"/>
                </a:lnTo>
                <a:lnTo>
                  <a:pt x="96297" y="194285"/>
                </a:lnTo>
                <a:lnTo>
                  <a:pt x="92137" y="196826"/>
                </a:lnTo>
                <a:lnTo>
                  <a:pt x="88095" y="198520"/>
                </a:lnTo>
                <a:lnTo>
                  <a:pt x="80216" y="203789"/>
                </a:lnTo>
                <a:lnTo>
                  <a:pt x="76338" y="206972"/>
                </a:lnTo>
                <a:lnTo>
                  <a:pt x="72481" y="209093"/>
                </a:lnTo>
                <a:lnTo>
                  <a:pt x="64810" y="211451"/>
                </a:lnTo>
                <a:lnTo>
                  <a:pt x="60987" y="210810"/>
                </a:lnTo>
                <a:lnTo>
                  <a:pt x="53351" y="206711"/>
                </a:lnTo>
                <a:lnTo>
                  <a:pt x="47981" y="203330"/>
                </a:lnTo>
                <a:lnTo>
                  <a:pt x="47227" y="200316"/>
                </a:lnTo>
                <a:lnTo>
                  <a:pt x="46725" y="195767"/>
                </a:lnTo>
                <a:lnTo>
                  <a:pt x="45919" y="182350"/>
                </a:lnTo>
                <a:lnTo>
                  <a:pt x="47122" y="179979"/>
                </a:lnTo>
                <a:lnTo>
                  <a:pt x="51846" y="173958"/>
                </a:lnTo>
                <a:lnTo>
                  <a:pt x="54884" y="170575"/>
                </a:lnTo>
                <a:lnTo>
                  <a:pt x="61646" y="163429"/>
                </a:lnTo>
                <a:lnTo>
                  <a:pt x="65227" y="161015"/>
                </a:lnTo>
                <a:lnTo>
                  <a:pt x="72593" y="158333"/>
                </a:lnTo>
                <a:lnTo>
                  <a:pt x="77606" y="156348"/>
                </a:lnTo>
                <a:lnTo>
                  <a:pt x="83487" y="153754"/>
                </a:lnTo>
                <a:lnTo>
                  <a:pt x="89947" y="150755"/>
                </a:lnTo>
                <a:lnTo>
                  <a:pt x="95525" y="147486"/>
                </a:lnTo>
                <a:lnTo>
                  <a:pt x="100513" y="144036"/>
                </a:lnTo>
                <a:lnTo>
                  <a:pt x="105109" y="140467"/>
                </a:lnTo>
                <a:lnTo>
                  <a:pt x="113601" y="136500"/>
                </a:lnTo>
                <a:lnTo>
                  <a:pt x="117644" y="135443"/>
                </a:lnTo>
                <a:lnTo>
                  <a:pt x="122879" y="133468"/>
                </a:lnTo>
                <a:lnTo>
                  <a:pt x="128910" y="130881"/>
                </a:lnTo>
                <a:lnTo>
                  <a:pt x="142382" y="124620"/>
                </a:lnTo>
                <a:lnTo>
                  <a:pt x="179255" y="106514"/>
                </a:lnTo>
                <a:lnTo>
                  <a:pt x="185543" y="102752"/>
                </a:lnTo>
                <a:lnTo>
                  <a:pt x="191006" y="98974"/>
                </a:lnTo>
                <a:lnTo>
                  <a:pt x="195917" y="95185"/>
                </a:lnTo>
                <a:lnTo>
                  <a:pt x="200461" y="91389"/>
                </a:lnTo>
                <a:lnTo>
                  <a:pt x="204761" y="87589"/>
                </a:lnTo>
                <a:lnTo>
                  <a:pt x="208897" y="83785"/>
                </a:lnTo>
                <a:lnTo>
                  <a:pt x="214194" y="79979"/>
                </a:lnTo>
                <a:lnTo>
                  <a:pt x="220266" y="76172"/>
                </a:lnTo>
                <a:lnTo>
                  <a:pt x="226854" y="72364"/>
                </a:lnTo>
                <a:lnTo>
                  <a:pt x="232516" y="68555"/>
                </a:lnTo>
                <a:lnTo>
                  <a:pt x="237560" y="64745"/>
                </a:lnTo>
                <a:lnTo>
                  <a:pt x="242193" y="60936"/>
                </a:lnTo>
                <a:lnTo>
                  <a:pt x="250728" y="56704"/>
                </a:lnTo>
                <a:lnTo>
                  <a:pt x="254782" y="55575"/>
                </a:lnTo>
                <a:lnTo>
                  <a:pt x="260024" y="54822"/>
                </a:lnTo>
                <a:lnTo>
                  <a:pt x="266059" y="54321"/>
                </a:lnTo>
                <a:lnTo>
                  <a:pt x="285750" y="5331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5"/>
          <p:cNvSpPr/>
          <p:nvPr/>
        </p:nvSpPr>
        <p:spPr>
          <a:xfrm>
            <a:off x="6880859" y="5177789"/>
            <a:ext cx="11432" cy="445771"/>
          </a:xfrm>
          <a:custGeom>
            <a:avLst/>
            <a:gdLst/>
            <a:ahLst/>
            <a:cxnLst/>
            <a:rect l="0" t="0" r="0" b="0"/>
            <a:pathLst>
              <a:path w="11432" h="445771">
                <a:moveTo>
                  <a:pt x="0" y="0"/>
                </a:moveTo>
                <a:lnTo>
                  <a:pt x="0" y="76649"/>
                </a:lnTo>
                <a:lnTo>
                  <a:pt x="1271" y="90470"/>
                </a:lnTo>
                <a:lnTo>
                  <a:pt x="6068" y="129532"/>
                </a:lnTo>
                <a:lnTo>
                  <a:pt x="7856" y="157475"/>
                </a:lnTo>
                <a:lnTo>
                  <a:pt x="9047" y="190073"/>
                </a:lnTo>
                <a:lnTo>
                  <a:pt x="10959" y="294226"/>
                </a:lnTo>
                <a:lnTo>
                  <a:pt x="9847" y="309181"/>
                </a:lnTo>
                <a:lnTo>
                  <a:pt x="7835" y="321691"/>
                </a:lnTo>
                <a:lnTo>
                  <a:pt x="5223" y="332571"/>
                </a:lnTo>
                <a:lnTo>
                  <a:pt x="3482" y="344904"/>
                </a:lnTo>
                <a:lnTo>
                  <a:pt x="2321" y="358206"/>
                </a:lnTo>
                <a:lnTo>
                  <a:pt x="689" y="391039"/>
                </a:lnTo>
                <a:lnTo>
                  <a:pt x="458" y="397853"/>
                </a:lnTo>
                <a:lnTo>
                  <a:pt x="1576" y="404935"/>
                </a:lnTo>
                <a:lnTo>
                  <a:pt x="3591" y="412197"/>
                </a:lnTo>
                <a:lnTo>
                  <a:pt x="6205" y="419579"/>
                </a:lnTo>
                <a:lnTo>
                  <a:pt x="7946" y="425769"/>
                </a:lnTo>
                <a:lnTo>
                  <a:pt x="9108" y="431166"/>
                </a:lnTo>
                <a:lnTo>
                  <a:pt x="11431" y="4457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6"/>
          <p:cNvSpPr/>
          <p:nvPr/>
        </p:nvSpPr>
        <p:spPr>
          <a:xfrm>
            <a:off x="7063740" y="5269229"/>
            <a:ext cx="274320" cy="34291"/>
          </a:xfrm>
          <a:custGeom>
            <a:avLst/>
            <a:gdLst/>
            <a:ahLst/>
            <a:cxnLst/>
            <a:rect l="0" t="0" r="0" b="0"/>
            <a:pathLst>
              <a:path w="274320" h="34291">
                <a:moveTo>
                  <a:pt x="0" y="34290"/>
                </a:moveTo>
                <a:lnTo>
                  <a:pt x="31818" y="18381"/>
                </a:lnTo>
                <a:lnTo>
                  <a:pt x="37722" y="16065"/>
                </a:lnTo>
                <a:lnTo>
                  <a:pt x="42927" y="14520"/>
                </a:lnTo>
                <a:lnTo>
                  <a:pt x="47669" y="13490"/>
                </a:lnTo>
                <a:lnTo>
                  <a:pt x="78611" y="5973"/>
                </a:lnTo>
                <a:lnTo>
                  <a:pt x="89238" y="3982"/>
                </a:lnTo>
                <a:lnTo>
                  <a:pt x="98862" y="2655"/>
                </a:lnTo>
                <a:lnTo>
                  <a:pt x="107818" y="1770"/>
                </a:lnTo>
                <a:lnTo>
                  <a:pt x="121409" y="1181"/>
                </a:lnTo>
                <a:lnTo>
                  <a:pt x="138089" y="787"/>
                </a:lnTo>
                <a:lnTo>
                  <a:pt x="27431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7"/>
          <p:cNvSpPr/>
          <p:nvPr/>
        </p:nvSpPr>
        <p:spPr>
          <a:xfrm>
            <a:off x="7189469" y="5109209"/>
            <a:ext cx="34291" cy="457201"/>
          </a:xfrm>
          <a:custGeom>
            <a:avLst/>
            <a:gdLst/>
            <a:ahLst/>
            <a:cxnLst/>
            <a:rect l="0" t="0" r="0" b="0"/>
            <a:pathLst>
              <a:path w="34291" h="457201">
                <a:moveTo>
                  <a:pt x="0" y="0"/>
                </a:moveTo>
                <a:lnTo>
                  <a:pt x="0" y="18203"/>
                </a:lnTo>
                <a:lnTo>
                  <a:pt x="1271" y="26106"/>
                </a:lnTo>
                <a:lnTo>
                  <a:pt x="3388" y="33914"/>
                </a:lnTo>
                <a:lnTo>
                  <a:pt x="6069" y="41659"/>
                </a:lnTo>
                <a:lnTo>
                  <a:pt x="7856" y="49363"/>
                </a:lnTo>
                <a:lnTo>
                  <a:pt x="9048" y="57039"/>
                </a:lnTo>
                <a:lnTo>
                  <a:pt x="11641" y="79961"/>
                </a:lnTo>
                <a:lnTo>
                  <a:pt x="17028" y="124015"/>
                </a:lnTo>
                <a:lnTo>
                  <a:pt x="18972" y="146177"/>
                </a:lnTo>
                <a:lnTo>
                  <a:pt x="20268" y="167301"/>
                </a:lnTo>
                <a:lnTo>
                  <a:pt x="21132" y="187734"/>
                </a:lnTo>
                <a:lnTo>
                  <a:pt x="22709" y="384766"/>
                </a:lnTo>
                <a:lnTo>
                  <a:pt x="22815" y="423744"/>
                </a:lnTo>
                <a:lnTo>
                  <a:pt x="24100" y="432356"/>
                </a:lnTo>
                <a:lnTo>
                  <a:pt x="26227" y="439367"/>
                </a:lnTo>
                <a:lnTo>
                  <a:pt x="34290" y="4572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8"/>
          <p:cNvSpPr/>
          <p:nvPr/>
        </p:nvSpPr>
        <p:spPr>
          <a:xfrm>
            <a:off x="7407187" y="5052589"/>
            <a:ext cx="296633" cy="468101"/>
          </a:xfrm>
          <a:custGeom>
            <a:avLst/>
            <a:gdLst/>
            <a:ahLst/>
            <a:cxnLst/>
            <a:rect l="0" t="0" r="0" b="0"/>
            <a:pathLst>
              <a:path w="296633" h="468101">
                <a:moveTo>
                  <a:pt x="22313" y="79480"/>
                </a:moveTo>
                <a:lnTo>
                  <a:pt x="22313" y="67345"/>
                </a:lnTo>
                <a:lnTo>
                  <a:pt x="23583" y="62500"/>
                </a:lnTo>
                <a:lnTo>
                  <a:pt x="28380" y="53730"/>
                </a:lnTo>
                <a:lnTo>
                  <a:pt x="32708" y="49614"/>
                </a:lnTo>
                <a:lnTo>
                  <a:pt x="38132" y="45599"/>
                </a:lnTo>
                <a:lnTo>
                  <a:pt x="44289" y="41653"/>
                </a:lnTo>
                <a:lnTo>
                  <a:pt x="49664" y="37752"/>
                </a:lnTo>
                <a:lnTo>
                  <a:pt x="54517" y="33882"/>
                </a:lnTo>
                <a:lnTo>
                  <a:pt x="59022" y="30031"/>
                </a:lnTo>
                <a:lnTo>
                  <a:pt x="64565" y="26194"/>
                </a:lnTo>
                <a:lnTo>
                  <a:pt x="70801" y="22366"/>
                </a:lnTo>
                <a:lnTo>
                  <a:pt x="77498" y="18544"/>
                </a:lnTo>
                <a:lnTo>
                  <a:pt x="84503" y="15996"/>
                </a:lnTo>
                <a:lnTo>
                  <a:pt x="91713" y="14298"/>
                </a:lnTo>
                <a:lnTo>
                  <a:pt x="99060" y="13165"/>
                </a:lnTo>
                <a:lnTo>
                  <a:pt x="109037" y="11140"/>
                </a:lnTo>
                <a:lnTo>
                  <a:pt x="133671" y="5504"/>
                </a:lnTo>
                <a:lnTo>
                  <a:pt x="144811" y="3493"/>
                </a:lnTo>
                <a:lnTo>
                  <a:pt x="154778" y="2152"/>
                </a:lnTo>
                <a:lnTo>
                  <a:pt x="163963" y="1258"/>
                </a:lnTo>
                <a:lnTo>
                  <a:pt x="171356" y="662"/>
                </a:lnTo>
                <a:lnTo>
                  <a:pt x="177555" y="265"/>
                </a:lnTo>
                <a:lnTo>
                  <a:pt x="182958" y="0"/>
                </a:lnTo>
                <a:lnTo>
                  <a:pt x="187829" y="1094"/>
                </a:lnTo>
                <a:lnTo>
                  <a:pt x="196629" y="5695"/>
                </a:lnTo>
                <a:lnTo>
                  <a:pt x="204773" y="11974"/>
                </a:lnTo>
                <a:lnTo>
                  <a:pt x="212626" y="18997"/>
                </a:lnTo>
                <a:lnTo>
                  <a:pt x="220350" y="26352"/>
                </a:lnTo>
                <a:lnTo>
                  <a:pt x="228015" y="37241"/>
                </a:lnTo>
                <a:lnTo>
                  <a:pt x="231838" y="43701"/>
                </a:lnTo>
                <a:lnTo>
                  <a:pt x="236085" y="57652"/>
                </a:lnTo>
                <a:lnTo>
                  <a:pt x="237217" y="64928"/>
                </a:lnTo>
                <a:lnTo>
                  <a:pt x="237973" y="72319"/>
                </a:lnTo>
                <a:lnTo>
                  <a:pt x="238476" y="79786"/>
                </a:lnTo>
                <a:lnTo>
                  <a:pt x="238811" y="87304"/>
                </a:lnTo>
                <a:lnTo>
                  <a:pt x="239185" y="102431"/>
                </a:lnTo>
                <a:lnTo>
                  <a:pt x="239284" y="110021"/>
                </a:lnTo>
                <a:lnTo>
                  <a:pt x="238080" y="117620"/>
                </a:lnTo>
                <a:lnTo>
                  <a:pt x="236007" y="125227"/>
                </a:lnTo>
                <a:lnTo>
                  <a:pt x="223556" y="161753"/>
                </a:lnTo>
                <a:lnTo>
                  <a:pt x="219975" y="171159"/>
                </a:lnTo>
                <a:lnTo>
                  <a:pt x="216318" y="179970"/>
                </a:lnTo>
                <a:lnTo>
                  <a:pt x="212609" y="188384"/>
                </a:lnTo>
                <a:lnTo>
                  <a:pt x="189187" y="236631"/>
                </a:lnTo>
                <a:lnTo>
                  <a:pt x="176743" y="259178"/>
                </a:lnTo>
                <a:lnTo>
                  <a:pt x="145981" y="311322"/>
                </a:lnTo>
                <a:lnTo>
                  <a:pt x="121303" y="351431"/>
                </a:lnTo>
                <a:lnTo>
                  <a:pt x="111166" y="367461"/>
                </a:lnTo>
                <a:lnTo>
                  <a:pt x="101868" y="380687"/>
                </a:lnTo>
                <a:lnTo>
                  <a:pt x="93130" y="392045"/>
                </a:lnTo>
                <a:lnTo>
                  <a:pt x="84764" y="402157"/>
                </a:lnTo>
                <a:lnTo>
                  <a:pt x="76647" y="410168"/>
                </a:lnTo>
                <a:lnTo>
                  <a:pt x="68695" y="416779"/>
                </a:lnTo>
                <a:lnTo>
                  <a:pt x="60854" y="422456"/>
                </a:lnTo>
                <a:lnTo>
                  <a:pt x="53087" y="428781"/>
                </a:lnTo>
                <a:lnTo>
                  <a:pt x="45369" y="435538"/>
                </a:lnTo>
                <a:lnTo>
                  <a:pt x="37684" y="442582"/>
                </a:lnTo>
                <a:lnTo>
                  <a:pt x="31289" y="447278"/>
                </a:lnTo>
                <a:lnTo>
                  <a:pt x="25757" y="450409"/>
                </a:lnTo>
                <a:lnTo>
                  <a:pt x="13821" y="455434"/>
                </a:lnTo>
                <a:lnTo>
                  <a:pt x="5686" y="456304"/>
                </a:lnTo>
                <a:lnTo>
                  <a:pt x="3607" y="455156"/>
                </a:lnTo>
                <a:lnTo>
                  <a:pt x="2223" y="453121"/>
                </a:lnTo>
                <a:lnTo>
                  <a:pt x="684" y="447473"/>
                </a:lnTo>
                <a:lnTo>
                  <a:pt x="0" y="440729"/>
                </a:lnTo>
                <a:lnTo>
                  <a:pt x="1087" y="438423"/>
                </a:lnTo>
                <a:lnTo>
                  <a:pt x="3082" y="436886"/>
                </a:lnTo>
                <a:lnTo>
                  <a:pt x="5683" y="435860"/>
                </a:lnTo>
                <a:lnTo>
                  <a:pt x="11958" y="431335"/>
                </a:lnTo>
                <a:lnTo>
                  <a:pt x="15410" y="428350"/>
                </a:lnTo>
                <a:lnTo>
                  <a:pt x="22631" y="418260"/>
                </a:lnTo>
                <a:lnTo>
                  <a:pt x="30074" y="406579"/>
                </a:lnTo>
                <a:lnTo>
                  <a:pt x="37615" y="397154"/>
                </a:lnTo>
                <a:lnTo>
                  <a:pt x="45200" y="385346"/>
                </a:lnTo>
                <a:lnTo>
                  <a:pt x="49001" y="378641"/>
                </a:lnTo>
                <a:lnTo>
                  <a:pt x="54075" y="372901"/>
                </a:lnTo>
                <a:lnTo>
                  <a:pt x="59998" y="367804"/>
                </a:lnTo>
                <a:lnTo>
                  <a:pt x="66486" y="363136"/>
                </a:lnTo>
                <a:lnTo>
                  <a:pt x="73351" y="358754"/>
                </a:lnTo>
                <a:lnTo>
                  <a:pt x="80469" y="354563"/>
                </a:lnTo>
                <a:lnTo>
                  <a:pt x="87753" y="350499"/>
                </a:lnTo>
                <a:lnTo>
                  <a:pt x="93879" y="346520"/>
                </a:lnTo>
                <a:lnTo>
                  <a:pt x="99234" y="342596"/>
                </a:lnTo>
                <a:lnTo>
                  <a:pt x="104073" y="338711"/>
                </a:lnTo>
                <a:lnTo>
                  <a:pt x="111109" y="334851"/>
                </a:lnTo>
                <a:lnTo>
                  <a:pt x="119610" y="331007"/>
                </a:lnTo>
                <a:lnTo>
                  <a:pt x="129087" y="327175"/>
                </a:lnTo>
                <a:lnTo>
                  <a:pt x="137947" y="323350"/>
                </a:lnTo>
                <a:lnTo>
                  <a:pt x="154562" y="315713"/>
                </a:lnTo>
                <a:lnTo>
                  <a:pt x="161278" y="313169"/>
                </a:lnTo>
                <a:lnTo>
                  <a:pt x="167027" y="311473"/>
                </a:lnTo>
                <a:lnTo>
                  <a:pt x="172129" y="310342"/>
                </a:lnTo>
                <a:lnTo>
                  <a:pt x="178070" y="310858"/>
                </a:lnTo>
                <a:lnTo>
                  <a:pt x="184571" y="312472"/>
                </a:lnTo>
                <a:lnTo>
                  <a:pt x="191445" y="314818"/>
                </a:lnTo>
                <a:lnTo>
                  <a:pt x="197297" y="316382"/>
                </a:lnTo>
                <a:lnTo>
                  <a:pt x="202469" y="317425"/>
                </a:lnTo>
                <a:lnTo>
                  <a:pt x="207187" y="318120"/>
                </a:lnTo>
                <a:lnTo>
                  <a:pt x="211602" y="321124"/>
                </a:lnTo>
                <a:lnTo>
                  <a:pt x="219894" y="331234"/>
                </a:lnTo>
                <a:lnTo>
                  <a:pt x="227814" y="340808"/>
                </a:lnTo>
                <a:lnTo>
                  <a:pt x="235567" y="349296"/>
                </a:lnTo>
                <a:lnTo>
                  <a:pt x="243246" y="357302"/>
                </a:lnTo>
                <a:lnTo>
                  <a:pt x="248341" y="363755"/>
                </a:lnTo>
                <a:lnTo>
                  <a:pt x="254278" y="371867"/>
                </a:lnTo>
                <a:lnTo>
                  <a:pt x="260776" y="381084"/>
                </a:lnTo>
                <a:lnTo>
                  <a:pt x="266378" y="391039"/>
                </a:lnTo>
                <a:lnTo>
                  <a:pt x="271383" y="401487"/>
                </a:lnTo>
                <a:lnTo>
                  <a:pt x="275989" y="412261"/>
                </a:lnTo>
                <a:lnTo>
                  <a:pt x="280331" y="420714"/>
                </a:lnTo>
                <a:lnTo>
                  <a:pt x="288540" y="433493"/>
                </a:lnTo>
                <a:lnTo>
                  <a:pt x="293036" y="443406"/>
                </a:lnTo>
                <a:lnTo>
                  <a:pt x="296632" y="4681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9"/>
          <p:cNvSpPr/>
          <p:nvPr/>
        </p:nvSpPr>
        <p:spPr>
          <a:xfrm>
            <a:off x="7086600" y="5200650"/>
            <a:ext cx="274320" cy="80010"/>
          </a:xfrm>
          <a:custGeom>
            <a:avLst/>
            <a:gdLst/>
            <a:ahLst/>
            <a:cxnLst/>
            <a:rect l="0" t="0" r="0" b="0"/>
            <a:pathLst>
              <a:path w="274320" h="80010">
                <a:moveTo>
                  <a:pt x="0" y="80009"/>
                </a:moveTo>
                <a:lnTo>
                  <a:pt x="29523" y="80009"/>
                </a:lnTo>
                <a:lnTo>
                  <a:pt x="32382" y="78739"/>
                </a:lnTo>
                <a:lnTo>
                  <a:pt x="35558" y="76623"/>
                </a:lnTo>
                <a:lnTo>
                  <a:pt x="38944" y="73942"/>
                </a:lnTo>
                <a:lnTo>
                  <a:pt x="42474" y="72154"/>
                </a:lnTo>
                <a:lnTo>
                  <a:pt x="49780" y="70168"/>
                </a:lnTo>
                <a:lnTo>
                  <a:pt x="54777" y="68369"/>
                </a:lnTo>
                <a:lnTo>
                  <a:pt x="60648" y="65899"/>
                </a:lnTo>
                <a:lnTo>
                  <a:pt x="67102" y="62982"/>
                </a:lnTo>
                <a:lnTo>
                  <a:pt x="72675" y="61038"/>
                </a:lnTo>
                <a:lnTo>
                  <a:pt x="77659" y="59742"/>
                </a:lnTo>
                <a:lnTo>
                  <a:pt x="82253" y="58878"/>
                </a:lnTo>
                <a:lnTo>
                  <a:pt x="87855" y="57032"/>
                </a:lnTo>
                <a:lnTo>
                  <a:pt x="94129" y="54531"/>
                </a:lnTo>
                <a:lnTo>
                  <a:pt x="100852" y="51594"/>
                </a:lnTo>
                <a:lnTo>
                  <a:pt x="109146" y="47096"/>
                </a:lnTo>
                <a:lnTo>
                  <a:pt x="118483" y="41557"/>
                </a:lnTo>
                <a:lnTo>
                  <a:pt x="128519" y="35324"/>
                </a:lnTo>
                <a:lnTo>
                  <a:pt x="137749" y="31170"/>
                </a:lnTo>
                <a:lnTo>
                  <a:pt x="146442" y="28400"/>
                </a:lnTo>
                <a:lnTo>
                  <a:pt x="154778" y="26553"/>
                </a:lnTo>
                <a:lnTo>
                  <a:pt x="161605" y="24052"/>
                </a:lnTo>
                <a:lnTo>
                  <a:pt x="167427" y="21114"/>
                </a:lnTo>
                <a:lnTo>
                  <a:pt x="172577" y="17886"/>
                </a:lnTo>
                <a:lnTo>
                  <a:pt x="177282" y="15734"/>
                </a:lnTo>
                <a:lnTo>
                  <a:pt x="181688" y="14299"/>
                </a:lnTo>
                <a:lnTo>
                  <a:pt x="193780" y="11435"/>
                </a:lnTo>
                <a:lnTo>
                  <a:pt x="216087" y="5929"/>
                </a:lnTo>
                <a:lnTo>
                  <a:pt x="225338" y="3952"/>
                </a:lnTo>
                <a:lnTo>
                  <a:pt x="232775" y="2635"/>
                </a:lnTo>
                <a:lnTo>
                  <a:pt x="27431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0"/>
          <p:cNvSpPr/>
          <p:nvPr/>
        </p:nvSpPr>
        <p:spPr>
          <a:xfrm>
            <a:off x="8025448" y="4994909"/>
            <a:ext cx="21269" cy="502921"/>
          </a:xfrm>
          <a:custGeom>
            <a:avLst/>
            <a:gdLst/>
            <a:ahLst/>
            <a:cxnLst/>
            <a:rect l="0" t="0" r="0" b="0"/>
            <a:pathLst>
              <a:path w="21269" h="502921">
                <a:moveTo>
                  <a:pt x="9842" y="0"/>
                </a:moveTo>
                <a:lnTo>
                  <a:pt x="3774" y="12136"/>
                </a:lnTo>
                <a:lnTo>
                  <a:pt x="1986" y="16981"/>
                </a:lnTo>
                <a:lnTo>
                  <a:pt x="794" y="21481"/>
                </a:lnTo>
                <a:lnTo>
                  <a:pt x="0" y="25751"/>
                </a:lnTo>
                <a:lnTo>
                  <a:pt x="741" y="31137"/>
                </a:lnTo>
                <a:lnTo>
                  <a:pt x="2504" y="37268"/>
                </a:lnTo>
                <a:lnTo>
                  <a:pt x="4950" y="43896"/>
                </a:lnTo>
                <a:lnTo>
                  <a:pt x="6581" y="53394"/>
                </a:lnTo>
                <a:lnTo>
                  <a:pt x="7667" y="64806"/>
                </a:lnTo>
                <a:lnTo>
                  <a:pt x="8875" y="88493"/>
                </a:lnTo>
                <a:lnTo>
                  <a:pt x="9411" y="107487"/>
                </a:lnTo>
                <a:lnTo>
                  <a:pt x="10825" y="116108"/>
                </a:lnTo>
                <a:lnTo>
                  <a:pt x="13038" y="124396"/>
                </a:lnTo>
                <a:lnTo>
                  <a:pt x="15782" y="132460"/>
                </a:lnTo>
                <a:lnTo>
                  <a:pt x="17612" y="140377"/>
                </a:lnTo>
                <a:lnTo>
                  <a:pt x="18832" y="148195"/>
                </a:lnTo>
                <a:lnTo>
                  <a:pt x="19645" y="155947"/>
                </a:lnTo>
                <a:lnTo>
                  <a:pt x="20188" y="171274"/>
                </a:lnTo>
                <a:lnTo>
                  <a:pt x="21129" y="267022"/>
                </a:lnTo>
                <a:lnTo>
                  <a:pt x="21268" y="396683"/>
                </a:lnTo>
                <a:lnTo>
                  <a:pt x="19999" y="410506"/>
                </a:lnTo>
                <a:lnTo>
                  <a:pt x="17883" y="424801"/>
                </a:lnTo>
                <a:lnTo>
                  <a:pt x="9842" y="5029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1"/>
          <p:cNvSpPr/>
          <p:nvPr/>
        </p:nvSpPr>
        <p:spPr>
          <a:xfrm>
            <a:off x="8206942" y="4937759"/>
            <a:ext cx="228399" cy="486170"/>
          </a:xfrm>
          <a:custGeom>
            <a:avLst/>
            <a:gdLst/>
            <a:ahLst/>
            <a:cxnLst/>
            <a:rect l="0" t="0" r="0" b="0"/>
            <a:pathLst>
              <a:path w="228399" h="486170">
                <a:moveTo>
                  <a:pt x="114098" y="80010"/>
                </a:moveTo>
                <a:lnTo>
                  <a:pt x="95894" y="80010"/>
                </a:lnTo>
                <a:lnTo>
                  <a:pt x="89262" y="81280"/>
                </a:lnTo>
                <a:lnTo>
                  <a:pt x="83570" y="83397"/>
                </a:lnTo>
                <a:lnTo>
                  <a:pt x="78506" y="86078"/>
                </a:lnTo>
                <a:lnTo>
                  <a:pt x="73860" y="89136"/>
                </a:lnTo>
                <a:lnTo>
                  <a:pt x="69492" y="92444"/>
                </a:lnTo>
                <a:lnTo>
                  <a:pt x="65311" y="95920"/>
                </a:lnTo>
                <a:lnTo>
                  <a:pt x="59983" y="99506"/>
                </a:lnTo>
                <a:lnTo>
                  <a:pt x="53891" y="103168"/>
                </a:lnTo>
                <a:lnTo>
                  <a:pt x="47290" y="106879"/>
                </a:lnTo>
                <a:lnTo>
                  <a:pt x="41619" y="111892"/>
                </a:lnTo>
                <a:lnTo>
                  <a:pt x="36569" y="117775"/>
                </a:lnTo>
                <a:lnTo>
                  <a:pt x="31931" y="124237"/>
                </a:lnTo>
                <a:lnTo>
                  <a:pt x="27570" y="129815"/>
                </a:lnTo>
                <a:lnTo>
                  <a:pt x="23392" y="134803"/>
                </a:lnTo>
                <a:lnTo>
                  <a:pt x="19338" y="139399"/>
                </a:lnTo>
                <a:lnTo>
                  <a:pt x="15364" y="145003"/>
                </a:lnTo>
                <a:lnTo>
                  <a:pt x="11446" y="151279"/>
                </a:lnTo>
                <a:lnTo>
                  <a:pt x="4975" y="163755"/>
                </a:lnTo>
                <a:lnTo>
                  <a:pt x="2098" y="173534"/>
                </a:lnTo>
                <a:lnTo>
                  <a:pt x="479" y="186179"/>
                </a:lnTo>
                <a:lnTo>
                  <a:pt x="0" y="197969"/>
                </a:lnTo>
                <a:lnTo>
                  <a:pt x="1202" y="201829"/>
                </a:lnTo>
                <a:lnTo>
                  <a:pt x="5924" y="209505"/>
                </a:lnTo>
                <a:lnTo>
                  <a:pt x="12258" y="217151"/>
                </a:lnTo>
                <a:lnTo>
                  <a:pt x="19305" y="224782"/>
                </a:lnTo>
                <a:lnTo>
                  <a:pt x="26671" y="232407"/>
                </a:lnTo>
                <a:lnTo>
                  <a:pt x="34223" y="236218"/>
                </a:lnTo>
                <a:lnTo>
                  <a:pt x="44338" y="240029"/>
                </a:lnTo>
                <a:lnTo>
                  <a:pt x="56161" y="243839"/>
                </a:lnTo>
                <a:lnTo>
                  <a:pt x="67853" y="248920"/>
                </a:lnTo>
                <a:lnTo>
                  <a:pt x="79458" y="254847"/>
                </a:lnTo>
                <a:lnTo>
                  <a:pt x="91004" y="261338"/>
                </a:lnTo>
                <a:lnTo>
                  <a:pt x="117380" y="275324"/>
                </a:lnTo>
                <a:lnTo>
                  <a:pt x="131526" y="282609"/>
                </a:lnTo>
                <a:lnTo>
                  <a:pt x="142227" y="290006"/>
                </a:lnTo>
                <a:lnTo>
                  <a:pt x="150630" y="297478"/>
                </a:lnTo>
                <a:lnTo>
                  <a:pt x="163354" y="311282"/>
                </a:lnTo>
                <a:lnTo>
                  <a:pt x="173243" y="321652"/>
                </a:lnTo>
                <a:lnTo>
                  <a:pt x="177657" y="327464"/>
                </a:lnTo>
                <a:lnTo>
                  <a:pt x="181871" y="333880"/>
                </a:lnTo>
                <a:lnTo>
                  <a:pt x="185949" y="340697"/>
                </a:lnTo>
                <a:lnTo>
                  <a:pt x="189939" y="347781"/>
                </a:lnTo>
                <a:lnTo>
                  <a:pt x="197758" y="362426"/>
                </a:lnTo>
                <a:lnTo>
                  <a:pt x="202080" y="377402"/>
                </a:lnTo>
                <a:lnTo>
                  <a:pt x="204001" y="392524"/>
                </a:lnTo>
                <a:lnTo>
                  <a:pt x="204854" y="407712"/>
                </a:lnTo>
                <a:lnTo>
                  <a:pt x="203812" y="414048"/>
                </a:lnTo>
                <a:lnTo>
                  <a:pt x="199267" y="424475"/>
                </a:lnTo>
                <a:lnTo>
                  <a:pt x="189568" y="443553"/>
                </a:lnTo>
                <a:lnTo>
                  <a:pt x="186002" y="449372"/>
                </a:lnTo>
                <a:lnTo>
                  <a:pt x="182354" y="454521"/>
                </a:lnTo>
                <a:lnTo>
                  <a:pt x="178651" y="459225"/>
                </a:lnTo>
                <a:lnTo>
                  <a:pt x="174538" y="467837"/>
                </a:lnTo>
                <a:lnTo>
                  <a:pt x="173441" y="471911"/>
                </a:lnTo>
                <a:lnTo>
                  <a:pt x="171440" y="474628"/>
                </a:lnTo>
                <a:lnTo>
                  <a:pt x="168835" y="476439"/>
                </a:lnTo>
                <a:lnTo>
                  <a:pt x="165829" y="477646"/>
                </a:lnTo>
                <a:lnTo>
                  <a:pt x="159103" y="482374"/>
                </a:lnTo>
                <a:lnTo>
                  <a:pt x="155531" y="485413"/>
                </a:lnTo>
                <a:lnTo>
                  <a:pt x="151880" y="486169"/>
                </a:lnTo>
                <a:lnTo>
                  <a:pt x="148176" y="485402"/>
                </a:lnTo>
                <a:lnTo>
                  <a:pt x="133508" y="478257"/>
                </a:lnTo>
                <a:lnTo>
                  <a:pt x="127038" y="475048"/>
                </a:lnTo>
                <a:lnTo>
                  <a:pt x="122724" y="470369"/>
                </a:lnTo>
                <a:lnTo>
                  <a:pt x="119848" y="464709"/>
                </a:lnTo>
                <a:lnTo>
                  <a:pt x="115384" y="452918"/>
                </a:lnTo>
                <a:lnTo>
                  <a:pt x="109166" y="443444"/>
                </a:lnTo>
                <a:lnTo>
                  <a:pt x="107000" y="436599"/>
                </a:lnTo>
                <a:lnTo>
                  <a:pt x="105556" y="428226"/>
                </a:lnTo>
                <a:lnTo>
                  <a:pt x="104593" y="418834"/>
                </a:lnTo>
                <a:lnTo>
                  <a:pt x="102681" y="406223"/>
                </a:lnTo>
                <a:lnTo>
                  <a:pt x="97170" y="375277"/>
                </a:lnTo>
                <a:lnTo>
                  <a:pt x="96462" y="360675"/>
                </a:lnTo>
                <a:lnTo>
                  <a:pt x="97261" y="347130"/>
                </a:lnTo>
                <a:lnTo>
                  <a:pt x="99064" y="334290"/>
                </a:lnTo>
                <a:lnTo>
                  <a:pt x="100264" y="321921"/>
                </a:lnTo>
                <a:lnTo>
                  <a:pt x="101066" y="309864"/>
                </a:lnTo>
                <a:lnTo>
                  <a:pt x="101599" y="298016"/>
                </a:lnTo>
                <a:lnTo>
                  <a:pt x="103225" y="286307"/>
                </a:lnTo>
                <a:lnTo>
                  <a:pt x="105580" y="274692"/>
                </a:lnTo>
                <a:lnTo>
                  <a:pt x="108419" y="263138"/>
                </a:lnTo>
                <a:lnTo>
                  <a:pt x="111582" y="251625"/>
                </a:lnTo>
                <a:lnTo>
                  <a:pt x="118483" y="228674"/>
                </a:lnTo>
                <a:lnTo>
                  <a:pt x="140818" y="160027"/>
                </a:lnTo>
                <a:lnTo>
                  <a:pt x="152212" y="125732"/>
                </a:lnTo>
                <a:lnTo>
                  <a:pt x="156018" y="115572"/>
                </a:lnTo>
                <a:lnTo>
                  <a:pt x="159824" y="106258"/>
                </a:lnTo>
                <a:lnTo>
                  <a:pt x="163632" y="97509"/>
                </a:lnTo>
                <a:lnTo>
                  <a:pt x="168711" y="87866"/>
                </a:lnTo>
                <a:lnTo>
                  <a:pt x="174637" y="77628"/>
                </a:lnTo>
                <a:lnTo>
                  <a:pt x="181127" y="66992"/>
                </a:lnTo>
                <a:lnTo>
                  <a:pt x="186723" y="58631"/>
                </a:lnTo>
                <a:lnTo>
                  <a:pt x="191725" y="51787"/>
                </a:lnTo>
                <a:lnTo>
                  <a:pt x="196329" y="45955"/>
                </a:lnTo>
                <a:lnTo>
                  <a:pt x="201938" y="38257"/>
                </a:lnTo>
                <a:lnTo>
                  <a:pt x="228398"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2"/>
          <p:cNvSpPr/>
          <p:nvPr/>
        </p:nvSpPr>
        <p:spPr>
          <a:xfrm>
            <a:off x="8573016" y="4960619"/>
            <a:ext cx="233159" cy="331300"/>
          </a:xfrm>
          <a:custGeom>
            <a:avLst/>
            <a:gdLst/>
            <a:ahLst/>
            <a:cxnLst/>
            <a:rect l="0" t="0" r="0" b="0"/>
            <a:pathLst>
              <a:path w="233159" h="331300">
                <a:moveTo>
                  <a:pt x="10913" y="11431"/>
                </a:moveTo>
                <a:lnTo>
                  <a:pt x="23050" y="17498"/>
                </a:lnTo>
                <a:lnTo>
                  <a:pt x="26624" y="20556"/>
                </a:lnTo>
                <a:lnTo>
                  <a:pt x="29007" y="23864"/>
                </a:lnTo>
                <a:lnTo>
                  <a:pt x="31655" y="30926"/>
                </a:lnTo>
                <a:lnTo>
                  <a:pt x="32833" y="38299"/>
                </a:lnTo>
                <a:lnTo>
                  <a:pt x="33147" y="44582"/>
                </a:lnTo>
                <a:lnTo>
                  <a:pt x="33495" y="61725"/>
                </a:lnTo>
                <a:lnTo>
                  <a:pt x="32317" y="70360"/>
                </a:lnTo>
                <a:lnTo>
                  <a:pt x="30263" y="78657"/>
                </a:lnTo>
                <a:lnTo>
                  <a:pt x="27623" y="86728"/>
                </a:lnTo>
                <a:lnTo>
                  <a:pt x="25863" y="94649"/>
                </a:lnTo>
                <a:lnTo>
                  <a:pt x="24690" y="102469"/>
                </a:lnTo>
                <a:lnTo>
                  <a:pt x="23908" y="110223"/>
                </a:lnTo>
                <a:lnTo>
                  <a:pt x="22117" y="117932"/>
                </a:lnTo>
                <a:lnTo>
                  <a:pt x="19652" y="125612"/>
                </a:lnTo>
                <a:lnTo>
                  <a:pt x="16739" y="133271"/>
                </a:lnTo>
                <a:lnTo>
                  <a:pt x="14797" y="140918"/>
                </a:lnTo>
                <a:lnTo>
                  <a:pt x="13503" y="148555"/>
                </a:lnTo>
                <a:lnTo>
                  <a:pt x="12640" y="156187"/>
                </a:lnTo>
                <a:lnTo>
                  <a:pt x="10794" y="166355"/>
                </a:lnTo>
                <a:lnTo>
                  <a:pt x="8295" y="178214"/>
                </a:lnTo>
                <a:lnTo>
                  <a:pt x="5358" y="191199"/>
                </a:lnTo>
                <a:lnTo>
                  <a:pt x="3400" y="201126"/>
                </a:lnTo>
                <a:lnTo>
                  <a:pt x="2094" y="209014"/>
                </a:lnTo>
                <a:lnTo>
                  <a:pt x="1224" y="215543"/>
                </a:lnTo>
                <a:lnTo>
                  <a:pt x="644" y="222435"/>
                </a:lnTo>
                <a:lnTo>
                  <a:pt x="257" y="229570"/>
                </a:lnTo>
                <a:lnTo>
                  <a:pt x="0" y="236867"/>
                </a:lnTo>
                <a:lnTo>
                  <a:pt x="1097" y="245542"/>
                </a:lnTo>
                <a:lnTo>
                  <a:pt x="3100" y="255135"/>
                </a:lnTo>
                <a:lnTo>
                  <a:pt x="5704" y="265340"/>
                </a:lnTo>
                <a:lnTo>
                  <a:pt x="8710" y="273413"/>
                </a:lnTo>
                <a:lnTo>
                  <a:pt x="11985" y="280066"/>
                </a:lnTo>
                <a:lnTo>
                  <a:pt x="15438" y="285771"/>
                </a:lnTo>
                <a:lnTo>
                  <a:pt x="20280" y="292114"/>
                </a:lnTo>
                <a:lnTo>
                  <a:pt x="26048" y="298883"/>
                </a:lnTo>
                <a:lnTo>
                  <a:pt x="32433" y="305935"/>
                </a:lnTo>
                <a:lnTo>
                  <a:pt x="37960" y="310637"/>
                </a:lnTo>
                <a:lnTo>
                  <a:pt x="42914" y="313771"/>
                </a:lnTo>
                <a:lnTo>
                  <a:pt x="47488" y="315861"/>
                </a:lnTo>
                <a:lnTo>
                  <a:pt x="51807" y="318525"/>
                </a:lnTo>
                <a:lnTo>
                  <a:pt x="55955" y="321570"/>
                </a:lnTo>
                <a:lnTo>
                  <a:pt x="59991" y="324870"/>
                </a:lnTo>
                <a:lnTo>
                  <a:pt x="63952" y="327070"/>
                </a:lnTo>
                <a:lnTo>
                  <a:pt x="67862" y="328537"/>
                </a:lnTo>
                <a:lnTo>
                  <a:pt x="71740" y="329515"/>
                </a:lnTo>
                <a:lnTo>
                  <a:pt x="75594" y="330166"/>
                </a:lnTo>
                <a:lnTo>
                  <a:pt x="79434" y="330601"/>
                </a:lnTo>
                <a:lnTo>
                  <a:pt x="83264" y="330890"/>
                </a:lnTo>
                <a:lnTo>
                  <a:pt x="89627" y="331084"/>
                </a:lnTo>
                <a:lnTo>
                  <a:pt x="106858" y="331299"/>
                </a:lnTo>
                <a:lnTo>
                  <a:pt x="114246" y="330086"/>
                </a:lnTo>
                <a:lnTo>
                  <a:pt x="120441" y="328008"/>
                </a:lnTo>
                <a:lnTo>
                  <a:pt x="125842" y="325352"/>
                </a:lnTo>
                <a:lnTo>
                  <a:pt x="133253" y="321041"/>
                </a:lnTo>
                <a:lnTo>
                  <a:pt x="151646" y="309479"/>
                </a:lnTo>
                <a:lnTo>
                  <a:pt x="159346" y="302839"/>
                </a:lnTo>
                <a:lnTo>
                  <a:pt x="165748" y="295873"/>
                </a:lnTo>
                <a:lnTo>
                  <a:pt x="171286" y="288689"/>
                </a:lnTo>
                <a:lnTo>
                  <a:pt x="176249" y="281359"/>
                </a:lnTo>
                <a:lnTo>
                  <a:pt x="180827" y="273933"/>
                </a:lnTo>
                <a:lnTo>
                  <a:pt x="185149" y="266442"/>
                </a:lnTo>
                <a:lnTo>
                  <a:pt x="193338" y="251346"/>
                </a:lnTo>
                <a:lnTo>
                  <a:pt x="208944" y="220958"/>
                </a:lnTo>
                <a:lnTo>
                  <a:pt x="212784" y="210805"/>
                </a:lnTo>
                <a:lnTo>
                  <a:pt x="216614" y="198957"/>
                </a:lnTo>
                <a:lnTo>
                  <a:pt x="220437" y="185978"/>
                </a:lnTo>
                <a:lnTo>
                  <a:pt x="224256" y="174785"/>
                </a:lnTo>
                <a:lnTo>
                  <a:pt x="228072" y="164784"/>
                </a:lnTo>
                <a:lnTo>
                  <a:pt x="231886" y="155576"/>
                </a:lnTo>
                <a:lnTo>
                  <a:pt x="233158" y="146897"/>
                </a:lnTo>
                <a:lnTo>
                  <a:pt x="232737" y="138572"/>
                </a:lnTo>
                <a:lnTo>
                  <a:pt x="231186" y="130481"/>
                </a:lnTo>
                <a:lnTo>
                  <a:pt x="230152" y="122548"/>
                </a:lnTo>
                <a:lnTo>
                  <a:pt x="229462" y="114719"/>
                </a:lnTo>
                <a:lnTo>
                  <a:pt x="229003" y="106959"/>
                </a:lnTo>
                <a:lnTo>
                  <a:pt x="227426" y="99246"/>
                </a:lnTo>
                <a:lnTo>
                  <a:pt x="225105" y="91564"/>
                </a:lnTo>
                <a:lnTo>
                  <a:pt x="222289" y="83903"/>
                </a:lnTo>
                <a:lnTo>
                  <a:pt x="219140" y="77525"/>
                </a:lnTo>
                <a:lnTo>
                  <a:pt x="215771" y="72004"/>
                </a:lnTo>
                <a:lnTo>
                  <a:pt x="212256" y="67053"/>
                </a:lnTo>
                <a:lnTo>
                  <a:pt x="208641" y="61212"/>
                </a:lnTo>
                <a:lnTo>
                  <a:pt x="204962" y="54778"/>
                </a:lnTo>
                <a:lnTo>
                  <a:pt x="201239" y="47949"/>
                </a:lnTo>
                <a:lnTo>
                  <a:pt x="197488" y="42126"/>
                </a:lnTo>
                <a:lnTo>
                  <a:pt x="193716" y="36974"/>
                </a:lnTo>
                <a:lnTo>
                  <a:pt x="189932" y="32270"/>
                </a:lnTo>
                <a:lnTo>
                  <a:pt x="184869" y="27863"/>
                </a:lnTo>
                <a:lnTo>
                  <a:pt x="178954" y="23656"/>
                </a:lnTo>
                <a:lnTo>
                  <a:pt x="172471" y="19580"/>
                </a:lnTo>
                <a:lnTo>
                  <a:pt x="165608" y="15594"/>
                </a:lnTo>
                <a:lnTo>
                  <a:pt x="151210" y="7778"/>
                </a:lnTo>
                <a:lnTo>
                  <a:pt x="143814" y="5185"/>
                </a:lnTo>
                <a:lnTo>
                  <a:pt x="136344" y="3457"/>
                </a:lnTo>
                <a:lnTo>
                  <a:pt x="128824" y="2305"/>
                </a:lnTo>
                <a:lnTo>
                  <a:pt x="121271" y="1537"/>
                </a:lnTo>
                <a:lnTo>
                  <a:pt x="113695" y="1025"/>
                </a:lnTo>
                <a:lnTo>
                  <a:pt x="106105" y="683"/>
                </a:lnTo>
                <a:lnTo>
                  <a:pt x="90897" y="304"/>
                </a:lnTo>
                <a:lnTo>
                  <a:pt x="3377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3"/>
          <p:cNvSpPr/>
          <p:nvPr/>
        </p:nvSpPr>
        <p:spPr>
          <a:xfrm>
            <a:off x="7749540" y="5154929"/>
            <a:ext cx="171451" cy="34291"/>
          </a:xfrm>
          <a:custGeom>
            <a:avLst/>
            <a:gdLst/>
            <a:ahLst/>
            <a:cxnLst/>
            <a:rect l="0" t="0" r="0" b="0"/>
            <a:pathLst>
              <a:path w="171451" h="34291">
                <a:moveTo>
                  <a:pt x="0" y="34290"/>
                </a:moveTo>
                <a:lnTo>
                  <a:pt x="18202" y="28223"/>
                </a:lnTo>
                <a:lnTo>
                  <a:pt x="26105" y="26435"/>
                </a:lnTo>
                <a:lnTo>
                  <a:pt x="33913" y="25243"/>
                </a:lnTo>
                <a:lnTo>
                  <a:pt x="41658" y="24449"/>
                </a:lnTo>
                <a:lnTo>
                  <a:pt x="48092" y="23920"/>
                </a:lnTo>
                <a:lnTo>
                  <a:pt x="53651" y="23567"/>
                </a:lnTo>
                <a:lnTo>
                  <a:pt x="58628" y="23331"/>
                </a:lnTo>
                <a:lnTo>
                  <a:pt x="68295" y="20634"/>
                </a:lnTo>
                <a:lnTo>
                  <a:pt x="81090" y="16296"/>
                </a:lnTo>
                <a:lnTo>
                  <a:pt x="95970" y="10864"/>
                </a:lnTo>
                <a:lnTo>
                  <a:pt x="108429" y="7243"/>
                </a:lnTo>
                <a:lnTo>
                  <a:pt x="119276" y="4829"/>
                </a:lnTo>
                <a:lnTo>
                  <a:pt x="129048" y="3220"/>
                </a:lnTo>
                <a:lnTo>
                  <a:pt x="138101" y="2146"/>
                </a:lnTo>
                <a:lnTo>
                  <a:pt x="146678" y="1431"/>
                </a:lnTo>
                <a:lnTo>
                  <a:pt x="17145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4"/>
          <p:cNvSpPr/>
          <p:nvPr/>
        </p:nvSpPr>
        <p:spPr>
          <a:xfrm>
            <a:off x="7772400" y="5246369"/>
            <a:ext cx="80010" cy="45721"/>
          </a:xfrm>
          <a:custGeom>
            <a:avLst/>
            <a:gdLst/>
            <a:ahLst/>
            <a:cxnLst/>
            <a:rect l="0" t="0" r="0" b="0"/>
            <a:pathLst>
              <a:path w="80010" h="45721">
                <a:moveTo>
                  <a:pt x="0" y="45720"/>
                </a:moveTo>
                <a:lnTo>
                  <a:pt x="0" y="33585"/>
                </a:lnTo>
                <a:lnTo>
                  <a:pt x="1270" y="30010"/>
                </a:lnTo>
                <a:lnTo>
                  <a:pt x="3386" y="27627"/>
                </a:lnTo>
                <a:lnTo>
                  <a:pt x="6067" y="26038"/>
                </a:lnTo>
                <a:lnTo>
                  <a:pt x="9125" y="23709"/>
                </a:lnTo>
                <a:lnTo>
                  <a:pt x="12433" y="20886"/>
                </a:lnTo>
                <a:lnTo>
                  <a:pt x="15908" y="17734"/>
                </a:lnTo>
                <a:lnTo>
                  <a:pt x="19495" y="15633"/>
                </a:lnTo>
                <a:lnTo>
                  <a:pt x="23156" y="14232"/>
                </a:lnTo>
                <a:lnTo>
                  <a:pt x="26868" y="13298"/>
                </a:lnTo>
                <a:lnTo>
                  <a:pt x="31882" y="11406"/>
                </a:lnTo>
                <a:lnTo>
                  <a:pt x="37765" y="8874"/>
                </a:lnTo>
                <a:lnTo>
                  <a:pt x="44226" y="5916"/>
                </a:lnTo>
                <a:lnTo>
                  <a:pt x="49804" y="3944"/>
                </a:lnTo>
                <a:lnTo>
                  <a:pt x="54793" y="2629"/>
                </a:lnTo>
                <a:lnTo>
                  <a:pt x="59388" y="1753"/>
                </a:lnTo>
                <a:lnTo>
                  <a:pt x="63722" y="1169"/>
                </a:lnTo>
                <a:lnTo>
                  <a:pt x="67881" y="780"/>
                </a:lnTo>
                <a:lnTo>
                  <a:pt x="8000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5"/>
          <p:cNvSpPr/>
          <p:nvPr/>
        </p:nvSpPr>
        <p:spPr>
          <a:xfrm>
            <a:off x="5653885" y="4800600"/>
            <a:ext cx="312575" cy="434340"/>
          </a:xfrm>
          <a:custGeom>
            <a:avLst/>
            <a:gdLst/>
            <a:ahLst/>
            <a:cxnLst/>
            <a:rect l="0" t="0" r="0" b="0"/>
            <a:pathLst>
              <a:path w="312575" h="434340">
                <a:moveTo>
                  <a:pt x="232565" y="0"/>
                </a:moveTo>
                <a:lnTo>
                  <a:pt x="242406" y="29523"/>
                </a:lnTo>
                <a:lnTo>
                  <a:pt x="243524" y="38945"/>
                </a:lnTo>
                <a:lnTo>
                  <a:pt x="240399" y="49482"/>
                </a:lnTo>
                <a:lnTo>
                  <a:pt x="234776" y="61362"/>
                </a:lnTo>
                <a:lnTo>
                  <a:pt x="228045" y="70875"/>
                </a:lnTo>
                <a:lnTo>
                  <a:pt x="217432" y="86110"/>
                </a:lnTo>
                <a:lnTo>
                  <a:pt x="211047" y="95506"/>
                </a:lnTo>
                <a:lnTo>
                  <a:pt x="204249" y="104311"/>
                </a:lnTo>
                <a:lnTo>
                  <a:pt x="197178" y="112720"/>
                </a:lnTo>
                <a:lnTo>
                  <a:pt x="189923" y="120867"/>
                </a:lnTo>
                <a:lnTo>
                  <a:pt x="181277" y="131378"/>
                </a:lnTo>
                <a:lnTo>
                  <a:pt x="161510" y="156603"/>
                </a:lnTo>
                <a:lnTo>
                  <a:pt x="152175" y="167902"/>
                </a:lnTo>
                <a:lnTo>
                  <a:pt x="143412" y="177974"/>
                </a:lnTo>
                <a:lnTo>
                  <a:pt x="135029" y="187230"/>
                </a:lnTo>
                <a:lnTo>
                  <a:pt x="112169" y="211059"/>
                </a:lnTo>
                <a:lnTo>
                  <a:pt x="98961" y="224526"/>
                </a:lnTo>
                <a:lnTo>
                  <a:pt x="87616" y="234774"/>
                </a:lnTo>
                <a:lnTo>
                  <a:pt x="77512" y="242876"/>
                </a:lnTo>
                <a:lnTo>
                  <a:pt x="68236" y="249547"/>
                </a:lnTo>
                <a:lnTo>
                  <a:pt x="60782" y="256534"/>
                </a:lnTo>
                <a:lnTo>
                  <a:pt x="54543" y="263733"/>
                </a:lnTo>
                <a:lnTo>
                  <a:pt x="49113" y="271072"/>
                </a:lnTo>
                <a:lnTo>
                  <a:pt x="39694" y="282613"/>
                </a:lnTo>
                <a:lnTo>
                  <a:pt x="35404" y="287468"/>
                </a:lnTo>
                <a:lnTo>
                  <a:pt x="30005" y="291975"/>
                </a:lnTo>
                <a:lnTo>
                  <a:pt x="23864" y="296250"/>
                </a:lnTo>
                <a:lnTo>
                  <a:pt x="17232" y="300370"/>
                </a:lnTo>
                <a:lnTo>
                  <a:pt x="11539" y="305656"/>
                </a:lnTo>
                <a:lnTo>
                  <a:pt x="1828" y="318304"/>
                </a:lnTo>
                <a:lnTo>
                  <a:pt x="0" y="323962"/>
                </a:lnTo>
                <a:lnTo>
                  <a:pt x="52" y="329005"/>
                </a:lnTo>
                <a:lnTo>
                  <a:pt x="1356" y="333636"/>
                </a:lnTo>
                <a:lnTo>
                  <a:pt x="3495" y="336724"/>
                </a:lnTo>
                <a:lnTo>
                  <a:pt x="6191" y="338782"/>
                </a:lnTo>
                <a:lnTo>
                  <a:pt x="9260" y="340155"/>
                </a:lnTo>
                <a:lnTo>
                  <a:pt x="16054" y="345066"/>
                </a:lnTo>
                <a:lnTo>
                  <a:pt x="19645" y="348154"/>
                </a:lnTo>
                <a:lnTo>
                  <a:pt x="24578" y="350213"/>
                </a:lnTo>
                <a:lnTo>
                  <a:pt x="30407" y="351585"/>
                </a:lnTo>
                <a:lnTo>
                  <a:pt x="36833" y="352499"/>
                </a:lnTo>
                <a:lnTo>
                  <a:pt x="44927" y="354379"/>
                </a:lnTo>
                <a:lnTo>
                  <a:pt x="54133" y="356903"/>
                </a:lnTo>
                <a:lnTo>
                  <a:pt x="64080" y="359855"/>
                </a:lnTo>
                <a:lnTo>
                  <a:pt x="88679" y="366522"/>
                </a:lnTo>
                <a:lnTo>
                  <a:pt x="102351" y="370078"/>
                </a:lnTo>
                <a:lnTo>
                  <a:pt x="134476" y="377415"/>
                </a:lnTo>
                <a:lnTo>
                  <a:pt x="151931" y="381150"/>
                </a:lnTo>
                <a:lnTo>
                  <a:pt x="168649" y="386180"/>
                </a:lnTo>
                <a:lnTo>
                  <a:pt x="184874" y="392073"/>
                </a:lnTo>
                <a:lnTo>
                  <a:pt x="200771" y="398542"/>
                </a:lnTo>
                <a:lnTo>
                  <a:pt x="212639" y="402854"/>
                </a:lnTo>
                <a:lnTo>
                  <a:pt x="221821" y="405729"/>
                </a:lnTo>
                <a:lnTo>
                  <a:pt x="229212" y="407646"/>
                </a:lnTo>
                <a:lnTo>
                  <a:pt x="237949" y="410194"/>
                </a:lnTo>
                <a:lnTo>
                  <a:pt x="257818" y="416411"/>
                </a:lnTo>
                <a:lnTo>
                  <a:pt x="265910" y="418577"/>
                </a:lnTo>
                <a:lnTo>
                  <a:pt x="272575" y="420022"/>
                </a:lnTo>
                <a:lnTo>
                  <a:pt x="278288" y="420984"/>
                </a:lnTo>
                <a:lnTo>
                  <a:pt x="312574" y="43433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6"/>
          <p:cNvSpPr/>
          <p:nvPr/>
        </p:nvSpPr>
        <p:spPr>
          <a:xfrm>
            <a:off x="5972853" y="3771900"/>
            <a:ext cx="325077" cy="434340"/>
          </a:xfrm>
          <a:custGeom>
            <a:avLst/>
            <a:gdLst/>
            <a:ahLst/>
            <a:cxnLst/>
            <a:rect l="0" t="0" r="0" b="0"/>
            <a:pathLst>
              <a:path w="325077" h="434340">
                <a:moveTo>
                  <a:pt x="325076" y="0"/>
                </a:moveTo>
                <a:lnTo>
                  <a:pt x="319009" y="6067"/>
                </a:lnTo>
                <a:lnTo>
                  <a:pt x="317221" y="9125"/>
                </a:lnTo>
                <a:lnTo>
                  <a:pt x="313436" y="19496"/>
                </a:lnTo>
                <a:lnTo>
                  <a:pt x="304835" y="30612"/>
                </a:lnTo>
                <a:lnTo>
                  <a:pt x="297877" y="38158"/>
                </a:lnTo>
                <a:lnTo>
                  <a:pt x="287893" y="45758"/>
                </a:lnTo>
                <a:lnTo>
                  <a:pt x="256481" y="67750"/>
                </a:lnTo>
                <a:lnTo>
                  <a:pt x="242516" y="78187"/>
                </a:lnTo>
                <a:lnTo>
                  <a:pt x="230666" y="87684"/>
                </a:lnTo>
                <a:lnTo>
                  <a:pt x="220227" y="96556"/>
                </a:lnTo>
                <a:lnTo>
                  <a:pt x="203106" y="112630"/>
                </a:lnTo>
                <a:lnTo>
                  <a:pt x="80398" y="233330"/>
                </a:lnTo>
                <a:lnTo>
                  <a:pt x="71787" y="240643"/>
                </a:lnTo>
                <a:lnTo>
                  <a:pt x="63507" y="246788"/>
                </a:lnTo>
                <a:lnTo>
                  <a:pt x="55448" y="252156"/>
                </a:lnTo>
                <a:lnTo>
                  <a:pt x="48804" y="257004"/>
                </a:lnTo>
                <a:lnTo>
                  <a:pt x="43105" y="261506"/>
                </a:lnTo>
                <a:lnTo>
                  <a:pt x="38035" y="265777"/>
                </a:lnTo>
                <a:lnTo>
                  <a:pt x="29016" y="277296"/>
                </a:lnTo>
                <a:lnTo>
                  <a:pt x="24832" y="283924"/>
                </a:lnTo>
                <a:lnTo>
                  <a:pt x="20774" y="288342"/>
                </a:lnTo>
                <a:lnTo>
                  <a:pt x="16799" y="291288"/>
                </a:lnTo>
                <a:lnTo>
                  <a:pt x="12878" y="293252"/>
                </a:lnTo>
                <a:lnTo>
                  <a:pt x="5135" y="302207"/>
                </a:lnTo>
                <a:lnTo>
                  <a:pt x="1292" y="308151"/>
                </a:lnTo>
                <a:lnTo>
                  <a:pt x="0" y="313384"/>
                </a:lnTo>
                <a:lnTo>
                  <a:pt x="409" y="318142"/>
                </a:lnTo>
                <a:lnTo>
                  <a:pt x="1952" y="322585"/>
                </a:lnTo>
                <a:lnTo>
                  <a:pt x="7052" y="330908"/>
                </a:lnTo>
                <a:lnTo>
                  <a:pt x="14607" y="340531"/>
                </a:lnTo>
                <a:lnTo>
                  <a:pt x="16497" y="341320"/>
                </a:lnTo>
                <a:lnTo>
                  <a:pt x="29034" y="343702"/>
                </a:lnTo>
                <a:lnTo>
                  <a:pt x="76851" y="355241"/>
                </a:lnTo>
                <a:lnTo>
                  <a:pt x="91013" y="358747"/>
                </a:lnTo>
                <a:lnTo>
                  <a:pt x="102994" y="361084"/>
                </a:lnTo>
                <a:lnTo>
                  <a:pt x="113522" y="362643"/>
                </a:lnTo>
                <a:lnTo>
                  <a:pt x="123080" y="363682"/>
                </a:lnTo>
                <a:lnTo>
                  <a:pt x="131992" y="365644"/>
                </a:lnTo>
                <a:lnTo>
                  <a:pt x="140473" y="368223"/>
                </a:lnTo>
                <a:lnTo>
                  <a:pt x="148668" y="371211"/>
                </a:lnTo>
                <a:lnTo>
                  <a:pt x="156671" y="373204"/>
                </a:lnTo>
                <a:lnTo>
                  <a:pt x="164546" y="374532"/>
                </a:lnTo>
                <a:lnTo>
                  <a:pt x="172336" y="375418"/>
                </a:lnTo>
                <a:lnTo>
                  <a:pt x="181340" y="377279"/>
                </a:lnTo>
                <a:lnTo>
                  <a:pt x="191152" y="379789"/>
                </a:lnTo>
                <a:lnTo>
                  <a:pt x="201503" y="382732"/>
                </a:lnTo>
                <a:lnTo>
                  <a:pt x="210945" y="385965"/>
                </a:lnTo>
                <a:lnTo>
                  <a:pt x="219779" y="389390"/>
                </a:lnTo>
                <a:lnTo>
                  <a:pt x="228208" y="392943"/>
                </a:lnTo>
                <a:lnTo>
                  <a:pt x="236367" y="396582"/>
                </a:lnTo>
                <a:lnTo>
                  <a:pt x="252207" y="404012"/>
                </a:lnTo>
                <a:lnTo>
                  <a:pt x="258717" y="406501"/>
                </a:lnTo>
                <a:lnTo>
                  <a:pt x="264327" y="408160"/>
                </a:lnTo>
                <a:lnTo>
                  <a:pt x="269336" y="409267"/>
                </a:lnTo>
                <a:lnTo>
                  <a:pt x="273946" y="412544"/>
                </a:lnTo>
                <a:lnTo>
                  <a:pt x="278290" y="417269"/>
                </a:lnTo>
                <a:lnTo>
                  <a:pt x="302217" y="43433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7"/>
          <p:cNvSpPr/>
          <p:nvPr/>
        </p:nvSpPr>
        <p:spPr>
          <a:xfrm>
            <a:off x="5097779" y="2686050"/>
            <a:ext cx="22862" cy="422910"/>
          </a:xfrm>
          <a:custGeom>
            <a:avLst/>
            <a:gdLst/>
            <a:ahLst/>
            <a:cxnLst/>
            <a:rect l="0" t="0" r="0" b="0"/>
            <a:pathLst>
              <a:path w="22862" h="422910">
                <a:moveTo>
                  <a:pt x="0" y="0"/>
                </a:moveTo>
                <a:lnTo>
                  <a:pt x="0" y="192635"/>
                </a:lnTo>
                <a:lnTo>
                  <a:pt x="1271" y="208433"/>
                </a:lnTo>
                <a:lnTo>
                  <a:pt x="3387" y="226585"/>
                </a:lnTo>
                <a:lnTo>
                  <a:pt x="6069" y="246307"/>
                </a:lnTo>
                <a:lnTo>
                  <a:pt x="7856" y="261994"/>
                </a:lnTo>
                <a:lnTo>
                  <a:pt x="9048" y="274993"/>
                </a:lnTo>
                <a:lnTo>
                  <a:pt x="9842" y="286198"/>
                </a:lnTo>
                <a:lnTo>
                  <a:pt x="10371" y="296209"/>
                </a:lnTo>
                <a:lnTo>
                  <a:pt x="10960" y="314105"/>
                </a:lnTo>
                <a:lnTo>
                  <a:pt x="11291" y="350595"/>
                </a:lnTo>
                <a:lnTo>
                  <a:pt x="12607" y="362000"/>
                </a:lnTo>
                <a:lnTo>
                  <a:pt x="14755" y="372143"/>
                </a:lnTo>
                <a:lnTo>
                  <a:pt x="17457" y="381445"/>
                </a:lnTo>
                <a:lnTo>
                  <a:pt x="19258" y="390187"/>
                </a:lnTo>
                <a:lnTo>
                  <a:pt x="20459" y="398554"/>
                </a:lnTo>
                <a:lnTo>
                  <a:pt x="22861" y="42290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8"/>
          <p:cNvSpPr/>
          <p:nvPr/>
        </p:nvSpPr>
        <p:spPr>
          <a:xfrm>
            <a:off x="4903470" y="2880359"/>
            <a:ext cx="262890" cy="10961"/>
          </a:xfrm>
          <a:custGeom>
            <a:avLst/>
            <a:gdLst/>
            <a:ahLst/>
            <a:cxnLst/>
            <a:rect l="0" t="0" r="0" b="0"/>
            <a:pathLst>
              <a:path w="262890" h="10961">
                <a:moveTo>
                  <a:pt x="0" y="0"/>
                </a:moveTo>
                <a:lnTo>
                  <a:pt x="18203" y="0"/>
                </a:lnTo>
                <a:lnTo>
                  <a:pt x="24835" y="1270"/>
                </a:lnTo>
                <a:lnTo>
                  <a:pt x="30526" y="3387"/>
                </a:lnTo>
                <a:lnTo>
                  <a:pt x="35591" y="6068"/>
                </a:lnTo>
                <a:lnTo>
                  <a:pt x="44047" y="7856"/>
                </a:lnTo>
                <a:lnTo>
                  <a:pt x="54764" y="9047"/>
                </a:lnTo>
                <a:lnTo>
                  <a:pt x="66990" y="9842"/>
                </a:lnTo>
                <a:lnTo>
                  <a:pt x="81490" y="10371"/>
                </a:lnTo>
                <a:lnTo>
                  <a:pt x="114534" y="10960"/>
                </a:lnTo>
                <a:lnTo>
                  <a:pt x="133506" y="9847"/>
                </a:lnTo>
                <a:lnTo>
                  <a:pt x="153774" y="7835"/>
                </a:lnTo>
                <a:lnTo>
                  <a:pt x="174906" y="5223"/>
                </a:lnTo>
                <a:lnTo>
                  <a:pt x="191534" y="3482"/>
                </a:lnTo>
                <a:lnTo>
                  <a:pt x="205159" y="2322"/>
                </a:lnTo>
                <a:lnTo>
                  <a:pt x="216782" y="1548"/>
                </a:lnTo>
                <a:lnTo>
                  <a:pt x="236471" y="688"/>
                </a:lnTo>
                <a:lnTo>
                  <a:pt x="26288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9"/>
          <p:cNvSpPr/>
          <p:nvPr/>
        </p:nvSpPr>
        <p:spPr>
          <a:xfrm>
            <a:off x="5296935" y="2663189"/>
            <a:ext cx="178036" cy="400051"/>
          </a:xfrm>
          <a:custGeom>
            <a:avLst/>
            <a:gdLst/>
            <a:ahLst/>
            <a:cxnLst/>
            <a:rect l="0" t="0" r="0" b="0"/>
            <a:pathLst>
              <a:path w="178036" h="400051">
                <a:moveTo>
                  <a:pt x="6585" y="0"/>
                </a:moveTo>
                <a:lnTo>
                  <a:pt x="6585" y="214637"/>
                </a:lnTo>
                <a:lnTo>
                  <a:pt x="5315" y="245961"/>
                </a:lnTo>
                <a:lnTo>
                  <a:pt x="3198" y="274465"/>
                </a:lnTo>
                <a:lnTo>
                  <a:pt x="517" y="301087"/>
                </a:lnTo>
                <a:lnTo>
                  <a:pt x="0" y="322644"/>
                </a:lnTo>
                <a:lnTo>
                  <a:pt x="924" y="340826"/>
                </a:lnTo>
                <a:lnTo>
                  <a:pt x="4069" y="368649"/>
                </a:lnTo>
                <a:lnTo>
                  <a:pt x="4908" y="377846"/>
                </a:lnTo>
                <a:lnTo>
                  <a:pt x="6254" y="395664"/>
                </a:lnTo>
                <a:lnTo>
                  <a:pt x="6364" y="395856"/>
                </a:lnTo>
                <a:lnTo>
                  <a:pt x="6541" y="383653"/>
                </a:lnTo>
                <a:lnTo>
                  <a:pt x="6576" y="357159"/>
                </a:lnTo>
                <a:lnTo>
                  <a:pt x="7848" y="348596"/>
                </a:lnTo>
                <a:lnTo>
                  <a:pt x="9967" y="339078"/>
                </a:lnTo>
                <a:lnTo>
                  <a:pt x="12650" y="328922"/>
                </a:lnTo>
                <a:lnTo>
                  <a:pt x="14438" y="319611"/>
                </a:lnTo>
                <a:lnTo>
                  <a:pt x="15630" y="310864"/>
                </a:lnTo>
                <a:lnTo>
                  <a:pt x="16425" y="302493"/>
                </a:lnTo>
                <a:lnTo>
                  <a:pt x="18225" y="294372"/>
                </a:lnTo>
                <a:lnTo>
                  <a:pt x="20695" y="286418"/>
                </a:lnTo>
                <a:lnTo>
                  <a:pt x="23611" y="278576"/>
                </a:lnTo>
                <a:lnTo>
                  <a:pt x="26852" y="266475"/>
                </a:lnTo>
                <a:lnTo>
                  <a:pt x="27716" y="261470"/>
                </a:lnTo>
                <a:lnTo>
                  <a:pt x="30832" y="254324"/>
                </a:lnTo>
                <a:lnTo>
                  <a:pt x="35450" y="245749"/>
                </a:lnTo>
                <a:lnTo>
                  <a:pt x="41068" y="236223"/>
                </a:lnTo>
                <a:lnTo>
                  <a:pt x="46083" y="228602"/>
                </a:lnTo>
                <a:lnTo>
                  <a:pt x="50697" y="222252"/>
                </a:lnTo>
                <a:lnTo>
                  <a:pt x="55043" y="216748"/>
                </a:lnTo>
                <a:lnTo>
                  <a:pt x="59210" y="211809"/>
                </a:lnTo>
                <a:lnTo>
                  <a:pt x="63258" y="207246"/>
                </a:lnTo>
                <a:lnTo>
                  <a:pt x="67227" y="202934"/>
                </a:lnTo>
                <a:lnTo>
                  <a:pt x="72413" y="200060"/>
                </a:lnTo>
                <a:lnTo>
                  <a:pt x="78410" y="198143"/>
                </a:lnTo>
                <a:lnTo>
                  <a:pt x="84948" y="196866"/>
                </a:lnTo>
                <a:lnTo>
                  <a:pt x="90577" y="196014"/>
                </a:lnTo>
                <a:lnTo>
                  <a:pt x="95600" y="195446"/>
                </a:lnTo>
                <a:lnTo>
                  <a:pt x="100218" y="195068"/>
                </a:lnTo>
                <a:lnTo>
                  <a:pt x="104567" y="194815"/>
                </a:lnTo>
                <a:lnTo>
                  <a:pt x="112786" y="194535"/>
                </a:lnTo>
                <a:lnTo>
                  <a:pt x="124553" y="194377"/>
                </a:lnTo>
                <a:lnTo>
                  <a:pt x="127140" y="195625"/>
                </a:lnTo>
                <a:lnTo>
                  <a:pt x="128865" y="197727"/>
                </a:lnTo>
                <a:lnTo>
                  <a:pt x="130015" y="200398"/>
                </a:lnTo>
                <a:lnTo>
                  <a:pt x="134679" y="206753"/>
                </a:lnTo>
                <a:lnTo>
                  <a:pt x="137701" y="210225"/>
                </a:lnTo>
                <a:lnTo>
                  <a:pt x="140985" y="215080"/>
                </a:lnTo>
                <a:lnTo>
                  <a:pt x="144445" y="220857"/>
                </a:lnTo>
                <a:lnTo>
                  <a:pt x="148022" y="227248"/>
                </a:lnTo>
                <a:lnTo>
                  <a:pt x="151676" y="236589"/>
                </a:lnTo>
                <a:lnTo>
                  <a:pt x="155382" y="247896"/>
                </a:lnTo>
                <a:lnTo>
                  <a:pt x="159123" y="260514"/>
                </a:lnTo>
                <a:lnTo>
                  <a:pt x="161617" y="271466"/>
                </a:lnTo>
                <a:lnTo>
                  <a:pt x="163280" y="281308"/>
                </a:lnTo>
                <a:lnTo>
                  <a:pt x="164388" y="290409"/>
                </a:lnTo>
                <a:lnTo>
                  <a:pt x="165126" y="299016"/>
                </a:lnTo>
                <a:lnTo>
                  <a:pt x="165619" y="307294"/>
                </a:lnTo>
                <a:lnTo>
                  <a:pt x="165948" y="315353"/>
                </a:lnTo>
                <a:lnTo>
                  <a:pt x="167436" y="321995"/>
                </a:lnTo>
                <a:lnTo>
                  <a:pt x="172478" y="332763"/>
                </a:lnTo>
                <a:lnTo>
                  <a:pt x="174330" y="339952"/>
                </a:lnTo>
                <a:lnTo>
                  <a:pt x="175565" y="348555"/>
                </a:lnTo>
                <a:lnTo>
                  <a:pt x="176389" y="358100"/>
                </a:lnTo>
                <a:lnTo>
                  <a:pt x="176937" y="365734"/>
                </a:lnTo>
                <a:lnTo>
                  <a:pt x="177547" y="377602"/>
                </a:lnTo>
                <a:lnTo>
                  <a:pt x="177818" y="387110"/>
                </a:lnTo>
                <a:lnTo>
                  <a:pt x="178035" y="40005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30"/>
          <p:cNvSpPr/>
          <p:nvPr/>
        </p:nvSpPr>
        <p:spPr>
          <a:xfrm>
            <a:off x="5543550" y="2811978"/>
            <a:ext cx="148591" cy="251196"/>
          </a:xfrm>
          <a:custGeom>
            <a:avLst/>
            <a:gdLst/>
            <a:ahLst/>
            <a:cxnLst/>
            <a:rect l="0" t="0" r="0" b="0"/>
            <a:pathLst>
              <a:path w="148591" h="251196">
                <a:moveTo>
                  <a:pt x="0" y="125531"/>
                </a:moveTo>
                <a:lnTo>
                  <a:pt x="37827" y="125531"/>
                </a:lnTo>
                <a:lnTo>
                  <a:pt x="41728" y="124261"/>
                </a:lnTo>
                <a:lnTo>
                  <a:pt x="45598" y="122145"/>
                </a:lnTo>
                <a:lnTo>
                  <a:pt x="49449" y="119464"/>
                </a:lnTo>
                <a:lnTo>
                  <a:pt x="53286" y="116406"/>
                </a:lnTo>
                <a:lnTo>
                  <a:pt x="57114" y="113098"/>
                </a:lnTo>
                <a:lnTo>
                  <a:pt x="60936" y="109623"/>
                </a:lnTo>
                <a:lnTo>
                  <a:pt x="67293" y="104766"/>
                </a:lnTo>
                <a:lnTo>
                  <a:pt x="75342" y="98988"/>
                </a:lnTo>
                <a:lnTo>
                  <a:pt x="84518" y="92596"/>
                </a:lnTo>
                <a:lnTo>
                  <a:pt x="91905" y="87064"/>
                </a:lnTo>
                <a:lnTo>
                  <a:pt x="98100" y="82107"/>
                </a:lnTo>
                <a:lnTo>
                  <a:pt x="103500" y="77532"/>
                </a:lnTo>
                <a:lnTo>
                  <a:pt x="107100" y="73211"/>
                </a:lnTo>
                <a:lnTo>
                  <a:pt x="109500" y="69062"/>
                </a:lnTo>
                <a:lnTo>
                  <a:pt x="111100" y="65025"/>
                </a:lnTo>
                <a:lnTo>
                  <a:pt x="113436" y="61064"/>
                </a:lnTo>
                <a:lnTo>
                  <a:pt x="116264" y="57153"/>
                </a:lnTo>
                <a:lnTo>
                  <a:pt x="119419" y="53276"/>
                </a:lnTo>
                <a:lnTo>
                  <a:pt x="121523" y="49421"/>
                </a:lnTo>
                <a:lnTo>
                  <a:pt x="123860" y="41751"/>
                </a:lnTo>
                <a:lnTo>
                  <a:pt x="124898" y="34109"/>
                </a:lnTo>
                <a:lnTo>
                  <a:pt x="125360" y="26479"/>
                </a:lnTo>
                <a:lnTo>
                  <a:pt x="125565" y="18855"/>
                </a:lnTo>
                <a:lnTo>
                  <a:pt x="124350" y="15044"/>
                </a:lnTo>
                <a:lnTo>
                  <a:pt x="122270" y="11233"/>
                </a:lnTo>
                <a:lnTo>
                  <a:pt x="115874" y="2059"/>
                </a:lnTo>
                <a:lnTo>
                  <a:pt x="114079" y="1307"/>
                </a:lnTo>
                <a:lnTo>
                  <a:pt x="111612" y="805"/>
                </a:lnTo>
                <a:lnTo>
                  <a:pt x="108698" y="471"/>
                </a:lnTo>
                <a:lnTo>
                  <a:pt x="105485" y="248"/>
                </a:lnTo>
                <a:lnTo>
                  <a:pt x="102074" y="99"/>
                </a:lnTo>
                <a:lnTo>
                  <a:pt x="98529" y="0"/>
                </a:lnTo>
                <a:lnTo>
                  <a:pt x="94896" y="2474"/>
                </a:lnTo>
                <a:lnTo>
                  <a:pt x="91204" y="6663"/>
                </a:lnTo>
                <a:lnTo>
                  <a:pt x="87472" y="11996"/>
                </a:lnTo>
                <a:lnTo>
                  <a:pt x="83715" y="16821"/>
                </a:lnTo>
                <a:lnTo>
                  <a:pt x="79940" y="21308"/>
                </a:lnTo>
                <a:lnTo>
                  <a:pt x="76153" y="25569"/>
                </a:lnTo>
                <a:lnTo>
                  <a:pt x="71089" y="32220"/>
                </a:lnTo>
                <a:lnTo>
                  <a:pt x="58688" y="49770"/>
                </a:lnTo>
                <a:lnTo>
                  <a:pt x="54365" y="58514"/>
                </a:lnTo>
                <a:lnTo>
                  <a:pt x="51483" y="66883"/>
                </a:lnTo>
                <a:lnTo>
                  <a:pt x="40790" y="110701"/>
                </a:lnTo>
                <a:lnTo>
                  <a:pt x="38623" y="121994"/>
                </a:lnTo>
                <a:lnTo>
                  <a:pt x="37179" y="132063"/>
                </a:lnTo>
                <a:lnTo>
                  <a:pt x="36216" y="141316"/>
                </a:lnTo>
                <a:lnTo>
                  <a:pt x="35573" y="152565"/>
                </a:lnTo>
                <a:lnTo>
                  <a:pt x="34861" y="178610"/>
                </a:lnTo>
                <a:lnTo>
                  <a:pt x="35940" y="190127"/>
                </a:lnTo>
                <a:lnTo>
                  <a:pt x="37930" y="200345"/>
                </a:lnTo>
                <a:lnTo>
                  <a:pt x="40526" y="209697"/>
                </a:lnTo>
                <a:lnTo>
                  <a:pt x="42257" y="217202"/>
                </a:lnTo>
                <a:lnTo>
                  <a:pt x="43412" y="223475"/>
                </a:lnTo>
                <a:lnTo>
                  <a:pt x="44181" y="228927"/>
                </a:lnTo>
                <a:lnTo>
                  <a:pt x="47234" y="233832"/>
                </a:lnTo>
                <a:lnTo>
                  <a:pt x="51809" y="238372"/>
                </a:lnTo>
                <a:lnTo>
                  <a:pt x="65267" y="248715"/>
                </a:lnTo>
                <a:lnTo>
                  <a:pt x="67641" y="249564"/>
                </a:lnTo>
                <a:lnTo>
                  <a:pt x="70494" y="250130"/>
                </a:lnTo>
                <a:lnTo>
                  <a:pt x="73666" y="250507"/>
                </a:lnTo>
                <a:lnTo>
                  <a:pt x="77051" y="250758"/>
                </a:lnTo>
                <a:lnTo>
                  <a:pt x="80577" y="250926"/>
                </a:lnTo>
                <a:lnTo>
                  <a:pt x="84198" y="251038"/>
                </a:lnTo>
                <a:lnTo>
                  <a:pt x="101430" y="251195"/>
                </a:lnTo>
                <a:lnTo>
                  <a:pt x="108260" y="248677"/>
                </a:lnTo>
                <a:lnTo>
                  <a:pt x="115353" y="244459"/>
                </a:lnTo>
                <a:lnTo>
                  <a:pt x="148590" y="22840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31"/>
          <p:cNvSpPr/>
          <p:nvPr/>
        </p:nvSpPr>
        <p:spPr>
          <a:xfrm>
            <a:off x="5945701" y="2617469"/>
            <a:ext cx="226500" cy="434341"/>
          </a:xfrm>
          <a:custGeom>
            <a:avLst/>
            <a:gdLst/>
            <a:ahLst/>
            <a:cxnLst/>
            <a:rect l="0" t="0" r="0" b="0"/>
            <a:pathLst>
              <a:path w="226500" h="434341">
                <a:moveTo>
                  <a:pt x="32189" y="0"/>
                </a:moveTo>
                <a:lnTo>
                  <a:pt x="32189" y="43896"/>
                </a:lnTo>
                <a:lnTo>
                  <a:pt x="30919" y="54664"/>
                </a:lnTo>
                <a:lnTo>
                  <a:pt x="28802" y="68193"/>
                </a:lnTo>
                <a:lnTo>
                  <a:pt x="26121" y="83562"/>
                </a:lnTo>
                <a:lnTo>
                  <a:pt x="24333" y="96348"/>
                </a:lnTo>
                <a:lnTo>
                  <a:pt x="23142" y="107412"/>
                </a:lnTo>
                <a:lnTo>
                  <a:pt x="22347" y="117328"/>
                </a:lnTo>
                <a:lnTo>
                  <a:pt x="20548" y="131559"/>
                </a:lnTo>
                <a:lnTo>
                  <a:pt x="11947" y="187994"/>
                </a:lnTo>
                <a:lnTo>
                  <a:pt x="4989" y="230873"/>
                </a:lnTo>
                <a:lnTo>
                  <a:pt x="2626" y="247896"/>
                </a:lnTo>
                <a:lnTo>
                  <a:pt x="1050" y="261784"/>
                </a:lnTo>
                <a:lnTo>
                  <a:pt x="0" y="273583"/>
                </a:lnTo>
                <a:lnTo>
                  <a:pt x="569" y="289069"/>
                </a:lnTo>
                <a:lnTo>
                  <a:pt x="2219" y="307013"/>
                </a:lnTo>
                <a:lnTo>
                  <a:pt x="4589" y="326595"/>
                </a:lnTo>
                <a:lnTo>
                  <a:pt x="6169" y="342190"/>
                </a:lnTo>
                <a:lnTo>
                  <a:pt x="7222" y="355127"/>
                </a:lnTo>
                <a:lnTo>
                  <a:pt x="7924" y="366291"/>
                </a:lnTo>
                <a:lnTo>
                  <a:pt x="9662" y="375004"/>
                </a:lnTo>
                <a:lnTo>
                  <a:pt x="14980" y="388072"/>
                </a:lnTo>
                <a:lnTo>
                  <a:pt x="21577" y="398113"/>
                </a:lnTo>
                <a:lnTo>
                  <a:pt x="25115" y="402569"/>
                </a:lnTo>
                <a:lnTo>
                  <a:pt x="28742" y="405540"/>
                </a:lnTo>
                <a:lnTo>
                  <a:pt x="32431" y="407520"/>
                </a:lnTo>
                <a:lnTo>
                  <a:pt x="36160" y="408840"/>
                </a:lnTo>
                <a:lnTo>
                  <a:pt x="39916" y="409720"/>
                </a:lnTo>
                <a:lnTo>
                  <a:pt x="43690" y="410307"/>
                </a:lnTo>
                <a:lnTo>
                  <a:pt x="47476" y="410698"/>
                </a:lnTo>
                <a:lnTo>
                  <a:pt x="52541" y="409689"/>
                </a:lnTo>
                <a:lnTo>
                  <a:pt x="58456" y="407746"/>
                </a:lnTo>
                <a:lnTo>
                  <a:pt x="64941" y="405181"/>
                </a:lnTo>
                <a:lnTo>
                  <a:pt x="70533" y="402201"/>
                </a:lnTo>
                <a:lnTo>
                  <a:pt x="75532" y="398944"/>
                </a:lnTo>
                <a:lnTo>
                  <a:pt x="80134" y="395503"/>
                </a:lnTo>
                <a:lnTo>
                  <a:pt x="84472" y="391939"/>
                </a:lnTo>
                <a:lnTo>
                  <a:pt x="88634" y="388293"/>
                </a:lnTo>
                <a:lnTo>
                  <a:pt x="92679" y="384592"/>
                </a:lnTo>
                <a:lnTo>
                  <a:pt x="100560" y="377093"/>
                </a:lnTo>
                <a:lnTo>
                  <a:pt x="115967" y="361931"/>
                </a:lnTo>
                <a:lnTo>
                  <a:pt x="119791" y="356858"/>
                </a:lnTo>
                <a:lnTo>
                  <a:pt x="123610" y="350935"/>
                </a:lnTo>
                <a:lnTo>
                  <a:pt x="127426" y="344447"/>
                </a:lnTo>
                <a:lnTo>
                  <a:pt x="132510" y="333771"/>
                </a:lnTo>
                <a:lnTo>
                  <a:pt x="144933" y="304977"/>
                </a:lnTo>
                <a:lnTo>
                  <a:pt x="150531" y="290948"/>
                </a:lnTo>
                <a:lnTo>
                  <a:pt x="160138" y="265200"/>
                </a:lnTo>
                <a:lnTo>
                  <a:pt x="163209" y="254271"/>
                </a:lnTo>
                <a:lnTo>
                  <a:pt x="165255" y="244444"/>
                </a:lnTo>
                <a:lnTo>
                  <a:pt x="166619" y="235353"/>
                </a:lnTo>
                <a:lnTo>
                  <a:pt x="168799" y="226752"/>
                </a:lnTo>
                <a:lnTo>
                  <a:pt x="171522" y="218478"/>
                </a:lnTo>
                <a:lnTo>
                  <a:pt x="174608" y="210422"/>
                </a:lnTo>
                <a:lnTo>
                  <a:pt x="178036" y="198085"/>
                </a:lnTo>
                <a:lnTo>
                  <a:pt x="178951" y="193017"/>
                </a:lnTo>
                <a:lnTo>
                  <a:pt x="183353" y="183999"/>
                </a:lnTo>
                <a:lnTo>
                  <a:pt x="190460" y="173929"/>
                </a:lnTo>
                <a:lnTo>
                  <a:pt x="191043" y="174373"/>
                </a:lnTo>
                <a:lnTo>
                  <a:pt x="191690" y="178253"/>
                </a:lnTo>
                <a:lnTo>
                  <a:pt x="192055" y="187577"/>
                </a:lnTo>
                <a:lnTo>
                  <a:pt x="195527" y="198091"/>
                </a:lnTo>
                <a:lnTo>
                  <a:pt x="200033" y="211231"/>
                </a:lnTo>
                <a:lnTo>
                  <a:pt x="201235" y="218291"/>
                </a:lnTo>
                <a:lnTo>
                  <a:pt x="202036" y="225537"/>
                </a:lnTo>
                <a:lnTo>
                  <a:pt x="203840" y="234178"/>
                </a:lnTo>
                <a:lnTo>
                  <a:pt x="206313" y="243749"/>
                </a:lnTo>
                <a:lnTo>
                  <a:pt x="209231" y="253940"/>
                </a:lnTo>
                <a:lnTo>
                  <a:pt x="211177" y="263273"/>
                </a:lnTo>
                <a:lnTo>
                  <a:pt x="212475" y="272036"/>
                </a:lnTo>
                <a:lnTo>
                  <a:pt x="213339" y="280417"/>
                </a:lnTo>
                <a:lnTo>
                  <a:pt x="213916" y="292355"/>
                </a:lnTo>
                <a:lnTo>
                  <a:pt x="214556" y="322553"/>
                </a:lnTo>
                <a:lnTo>
                  <a:pt x="215997" y="335685"/>
                </a:lnTo>
                <a:lnTo>
                  <a:pt x="218227" y="346980"/>
                </a:lnTo>
                <a:lnTo>
                  <a:pt x="220984" y="357050"/>
                </a:lnTo>
                <a:lnTo>
                  <a:pt x="222823" y="365034"/>
                </a:lnTo>
                <a:lnTo>
                  <a:pt x="224047" y="371626"/>
                </a:lnTo>
                <a:lnTo>
                  <a:pt x="226499" y="43434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32"/>
          <p:cNvSpPr/>
          <p:nvPr/>
        </p:nvSpPr>
        <p:spPr>
          <a:xfrm>
            <a:off x="6080759" y="2628900"/>
            <a:ext cx="11431" cy="1"/>
          </a:xfrm>
          <a:custGeom>
            <a:avLst/>
            <a:gdLst/>
            <a:ahLst/>
            <a:cxnLst/>
            <a:rect l="0" t="0" r="0" b="0"/>
            <a:pathLst>
              <a:path w="11431" h="1">
                <a:moveTo>
                  <a:pt x="11430" y="0"/>
                </a:moveTo>
                <a:lnTo>
                  <a:pt x="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33"/>
          <p:cNvSpPr/>
          <p:nvPr/>
        </p:nvSpPr>
        <p:spPr>
          <a:xfrm>
            <a:off x="6263639" y="2697479"/>
            <a:ext cx="217171" cy="331472"/>
          </a:xfrm>
          <a:custGeom>
            <a:avLst/>
            <a:gdLst/>
            <a:ahLst/>
            <a:cxnLst/>
            <a:rect l="0" t="0" r="0" b="0"/>
            <a:pathLst>
              <a:path w="217171" h="331472">
                <a:moveTo>
                  <a:pt x="0" y="0"/>
                </a:moveTo>
                <a:lnTo>
                  <a:pt x="6069" y="6068"/>
                </a:lnTo>
                <a:lnTo>
                  <a:pt x="7856" y="9126"/>
                </a:lnTo>
                <a:lnTo>
                  <a:pt x="11641" y="20766"/>
                </a:lnTo>
                <a:lnTo>
                  <a:pt x="14111" y="26545"/>
                </a:lnTo>
                <a:lnTo>
                  <a:pt x="17028" y="32937"/>
                </a:lnTo>
                <a:lnTo>
                  <a:pt x="18972" y="38468"/>
                </a:lnTo>
                <a:lnTo>
                  <a:pt x="21132" y="48000"/>
                </a:lnTo>
                <a:lnTo>
                  <a:pt x="21709" y="53590"/>
                </a:lnTo>
                <a:lnTo>
                  <a:pt x="22092" y="59857"/>
                </a:lnTo>
                <a:lnTo>
                  <a:pt x="22349" y="66575"/>
                </a:lnTo>
                <a:lnTo>
                  <a:pt x="23789" y="73593"/>
                </a:lnTo>
                <a:lnTo>
                  <a:pt x="26020" y="80813"/>
                </a:lnTo>
                <a:lnTo>
                  <a:pt x="28777" y="88165"/>
                </a:lnTo>
                <a:lnTo>
                  <a:pt x="31885" y="99417"/>
                </a:lnTo>
                <a:lnTo>
                  <a:pt x="35227" y="113268"/>
                </a:lnTo>
                <a:lnTo>
                  <a:pt x="38725" y="128852"/>
                </a:lnTo>
                <a:lnTo>
                  <a:pt x="41057" y="143052"/>
                </a:lnTo>
                <a:lnTo>
                  <a:pt x="42611" y="156328"/>
                </a:lnTo>
                <a:lnTo>
                  <a:pt x="43648" y="168989"/>
                </a:lnTo>
                <a:lnTo>
                  <a:pt x="44338" y="185049"/>
                </a:lnTo>
                <a:lnTo>
                  <a:pt x="45538" y="251135"/>
                </a:lnTo>
                <a:lnTo>
                  <a:pt x="44329" y="253783"/>
                </a:lnTo>
                <a:lnTo>
                  <a:pt x="42253" y="254279"/>
                </a:lnTo>
                <a:lnTo>
                  <a:pt x="35864" y="252017"/>
                </a:lnTo>
                <a:lnTo>
                  <a:pt x="34069" y="248022"/>
                </a:lnTo>
                <a:lnTo>
                  <a:pt x="31603" y="241548"/>
                </a:lnTo>
                <a:lnTo>
                  <a:pt x="28688" y="233422"/>
                </a:lnTo>
                <a:lnTo>
                  <a:pt x="26746" y="222925"/>
                </a:lnTo>
                <a:lnTo>
                  <a:pt x="25451" y="210847"/>
                </a:lnTo>
                <a:lnTo>
                  <a:pt x="24012" y="187690"/>
                </a:lnTo>
                <a:lnTo>
                  <a:pt x="23372" y="173165"/>
                </a:lnTo>
                <a:lnTo>
                  <a:pt x="24472" y="166243"/>
                </a:lnTo>
                <a:lnTo>
                  <a:pt x="26475" y="159089"/>
                </a:lnTo>
                <a:lnTo>
                  <a:pt x="29080" y="151780"/>
                </a:lnTo>
                <a:lnTo>
                  <a:pt x="32087" y="141826"/>
                </a:lnTo>
                <a:lnTo>
                  <a:pt x="38815" y="117221"/>
                </a:lnTo>
                <a:lnTo>
                  <a:pt x="44927" y="103547"/>
                </a:lnTo>
                <a:lnTo>
                  <a:pt x="52811" y="89352"/>
                </a:lnTo>
                <a:lnTo>
                  <a:pt x="61877" y="74808"/>
                </a:lnTo>
                <a:lnTo>
                  <a:pt x="69191" y="63842"/>
                </a:lnTo>
                <a:lnTo>
                  <a:pt x="75338" y="55262"/>
                </a:lnTo>
                <a:lnTo>
                  <a:pt x="80705" y="48271"/>
                </a:lnTo>
                <a:lnTo>
                  <a:pt x="86824" y="43611"/>
                </a:lnTo>
                <a:lnTo>
                  <a:pt x="93443" y="40504"/>
                </a:lnTo>
                <a:lnTo>
                  <a:pt x="100395" y="38433"/>
                </a:lnTo>
                <a:lnTo>
                  <a:pt x="106301" y="37052"/>
                </a:lnTo>
                <a:lnTo>
                  <a:pt x="111507" y="36132"/>
                </a:lnTo>
                <a:lnTo>
                  <a:pt x="116248" y="35518"/>
                </a:lnTo>
                <a:lnTo>
                  <a:pt x="120679" y="35109"/>
                </a:lnTo>
                <a:lnTo>
                  <a:pt x="124903" y="34836"/>
                </a:lnTo>
                <a:lnTo>
                  <a:pt x="128989" y="34654"/>
                </a:lnTo>
                <a:lnTo>
                  <a:pt x="132982" y="35803"/>
                </a:lnTo>
                <a:lnTo>
                  <a:pt x="136916" y="37839"/>
                </a:lnTo>
                <a:lnTo>
                  <a:pt x="140807" y="40466"/>
                </a:lnTo>
                <a:lnTo>
                  <a:pt x="145941" y="43487"/>
                </a:lnTo>
                <a:lnTo>
                  <a:pt x="151905" y="46772"/>
                </a:lnTo>
                <a:lnTo>
                  <a:pt x="158420" y="50231"/>
                </a:lnTo>
                <a:lnTo>
                  <a:pt x="164033" y="55078"/>
                </a:lnTo>
                <a:lnTo>
                  <a:pt x="169046" y="60849"/>
                </a:lnTo>
                <a:lnTo>
                  <a:pt x="173657" y="67236"/>
                </a:lnTo>
                <a:lnTo>
                  <a:pt x="176731" y="74034"/>
                </a:lnTo>
                <a:lnTo>
                  <a:pt x="178781" y="81106"/>
                </a:lnTo>
                <a:lnTo>
                  <a:pt x="180148" y="88361"/>
                </a:lnTo>
                <a:lnTo>
                  <a:pt x="182329" y="95737"/>
                </a:lnTo>
                <a:lnTo>
                  <a:pt x="185053" y="103195"/>
                </a:lnTo>
                <a:lnTo>
                  <a:pt x="188138" y="110707"/>
                </a:lnTo>
                <a:lnTo>
                  <a:pt x="190196" y="118255"/>
                </a:lnTo>
                <a:lnTo>
                  <a:pt x="191567" y="125827"/>
                </a:lnTo>
                <a:lnTo>
                  <a:pt x="192482" y="133415"/>
                </a:lnTo>
                <a:lnTo>
                  <a:pt x="193092" y="141013"/>
                </a:lnTo>
                <a:lnTo>
                  <a:pt x="193498" y="148619"/>
                </a:lnTo>
                <a:lnTo>
                  <a:pt x="193769" y="156229"/>
                </a:lnTo>
                <a:lnTo>
                  <a:pt x="197457" y="195166"/>
                </a:lnTo>
                <a:lnTo>
                  <a:pt x="200218" y="221550"/>
                </a:lnTo>
                <a:lnTo>
                  <a:pt x="202058" y="244220"/>
                </a:lnTo>
                <a:lnTo>
                  <a:pt x="203286" y="264414"/>
                </a:lnTo>
                <a:lnTo>
                  <a:pt x="217170" y="33147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34"/>
          <p:cNvSpPr/>
          <p:nvPr/>
        </p:nvSpPr>
        <p:spPr>
          <a:xfrm>
            <a:off x="6560819" y="2732312"/>
            <a:ext cx="136021" cy="273214"/>
          </a:xfrm>
          <a:custGeom>
            <a:avLst/>
            <a:gdLst/>
            <a:ahLst/>
            <a:cxnLst/>
            <a:rect l="0" t="0" r="0" b="0"/>
            <a:pathLst>
              <a:path w="136021" h="273214">
                <a:moveTo>
                  <a:pt x="0" y="125188"/>
                </a:moveTo>
                <a:lnTo>
                  <a:pt x="12137" y="131255"/>
                </a:lnTo>
                <a:lnTo>
                  <a:pt x="16981" y="133043"/>
                </a:lnTo>
                <a:lnTo>
                  <a:pt x="21480" y="134234"/>
                </a:lnTo>
                <a:lnTo>
                  <a:pt x="25751" y="135029"/>
                </a:lnTo>
                <a:lnTo>
                  <a:pt x="29867" y="134288"/>
                </a:lnTo>
                <a:lnTo>
                  <a:pt x="33882" y="132525"/>
                </a:lnTo>
                <a:lnTo>
                  <a:pt x="37828" y="130079"/>
                </a:lnTo>
                <a:lnTo>
                  <a:pt x="42999" y="128449"/>
                </a:lnTo>
                <a:lnTo>
                  <a:pt x="48986" y="127361"/>
                </a:lnTo>
                <a:lnTo>
                  <a:pt x="55517" y="126637"/>
                </a:lnTo>
                <a:lnTo>
                  <a:pt x="61141" y="124884"/>
                </a:lnTo>
                <a:lnTo>
                  <a:pt x="66162" y="122445"/>
                </a:lnTo>
                <a:lnTo>
                  <a:pt x="70778" y="119549"/>
                </a:lnTo>
                <a:lnTo>
                  <a:pt x="75126" y="116349"/>
                </a:lnTo>
                <a:lnTo>
                  <a:pt x="79294" y="112945"/>
                </a:lnTo>
                <a:lnTo>
                  <a:pt x="83342" y="109406"/>
                </a:lnTo>
                <a:lnTo>
                  <a:pt x="87312" y="105776"/>
                </a:lnTo>
                <a:lnTo>
                  <a:pt x="95109" y="98357"/>
                </a:lnTo>
                <a:lnTo>
                  <a:pt x="124165" y="69576"/>
                </a:lnTo>
                <a:lnTo>
                  <a:pt x="128497" y="63983"/>
                </a:lnTo>
                <a:lnTo>
                  <a:pt x="131384" y="58984"/>
                </a:lnTo>
                <a:lnTo>
                  <a:pt x="133310" y="54382"/>
                </a:lnTo>
                <a:lnTo>
                  <a:pt x="134594" y="48774"/>
                </a:lnTo>
                <a:lnTo>
                  <a:pt x="135449" y="42495"/>
                </a:lnTo>
                <a:lnTo>
                  <a:pt x="136020" y="35769"/>
                </a:lnTo>
                <a:lnTo>
                  <a:pt x="135131" y="30015"/>
                </a:lnTo>
                <a:lnTo>
                  <a:pt x="133267" y="24909"/>
                </a:lnTo>
                <a:lnTo>
                  <a:pt x="127220" y="13657"/>
                </a:lnTo>
                <a:lnTo>
                  <a:pt x="123006" y="8732"/>
                </a:lnTo>
                <a:lnTo>
                  <a:pt x="120104" y="5640"/>
                </a:lnTo>
                <a:lnTo>
                  <a:pt x="116900" y="3579"/>
                </a:lnTo>
                <a:lnTo>
                  <a:pt x="113493" y="2205"/>
                </a:lnTo>
                <a:lnTo>
                  <a:pt x="104969" y="0"/>
                </a:lnTo>
                <a:lnTo>
                  <a:pt x="102999" y="1089"/>
                </a:lnTo>
                <a:lnTo>
                  <a:pt x="100417" y="3085"/>
                </a:lnTo>
                <a:lnTo>
                  <a:pt x="97424" y="5686"/>
                </a:lnTo>
                <a:lnTo>
                  <a:pt x="94160" y="7420"/>
                </a:lnTo>
                <a:lnTo>
                  <a:pt x="90713" y="8576"/>
                </a:lnTo>
                <a:lnTo>
                  <a:pt x="87146" y="9346"/>
                </a:lnTo>
                <a:lnTo>
                  <a:pt x="83497" y="11130"/>
                </a:lnTo>
                <a:lnTo>
                  <a:pt x="79795" y="13589"/>
                </a:lnTo>
                <a:lnTo>
                  <a:pt x="76057" y="16499"/>
                </a:lnTo>
                <a:lnTo>
                  <a:pt x="72295" y="20978"/>
                </a:lnTo>
                <a:lnTo>
                  <a:pt x="68517" y="26505"/>
                </a:lnTo>
                <a:lnTo>
                  <a:pt x="64728" y="32729"/>
                </a:lnTo>
                <a:lnTo>
                  <a:pt x="60932" y="38148"/>
                </a:lnTo>
                <a:lnTo>
                  <a:pt x="57132" y="43031"/>
                </a:lnTo>
                <a:lnTo>
                  <a:pt x="53328" y="47557"/>
                </a:lnTo>
                <a:lnTo>
                  <a:pt x="49523" y="55654"/>
                </a:lnTo>
                <a:lnTo>
                  <a:pt x="45715" y="66132"/>
                </a:lnTo>
                <a:lnTo>
                  <a:pt x="41906" y="78197"/>
                </a:lnTo>
                <a:lnTo>
                  <a:pt x="39368" y="88780"/>
                </a:lnTo>
                <a:lnTo>
                  <a:pt x="37675" y="98376"/>
                </a:lnTo>
                <a:lnTo>
                  <a:pt x="36548" y="107313"/>
                </a:lnTo>
                <a:lnTo>
                  <a:pt x="35795" y="115811"/>
                </a:lnTo>
                <a:lnTo>
                  <a:pt x="35293" y="124017"/>
                </a:lnTo>
                <a:lnTo>
                  <a:pt x="34959" y="132027"/>
                </a:lnTo>
                <a:lnTo>
                  <a:pt x="34588" y="151087"/>
                </a:lnTo>
                <a:lnTo>
                  <a:pt x="34489" y="161504"/>
                </a:lnTo>
                <a:lnTo>
                  <a:pt x="35693" y="172258"/>
                </a:lnTo>
                <a:lnTo>
                  <a:pt x="37765" y="183238"/>
                </a:lnTo>
                <a:lnTo>
                  <a:pt x="40417" y="194368"/>
                </a:lnTo>
                <a:lnTo>
                  <a:pt x="43455" y="205598"/>
                </a:lnTo>
                <a:lnTo>
                  <a:pt x="50217" y="228235"/>
                </a:lnTo>
                <a:lnTo>
                  <a:pt x="52528" y="237066"/>
                </a:lnTo>
                <a:lnTo>
                  <a:pt x="54069" y="244223"/>
                </a:lnTo>
                <a:lnTo>
                  <a:pt x="55096" y="250265"/>
                </a:lnTo>
                <a:lnTo>
                  <a:pt x="57051" y="254292"/>
                </a:lnTo>
                <a:lnTo>
                  <a:pt x="59624" y="256977"/>
                </a:lnTo>
                <a:lnTo>
                  <a:pt x="62610" y="258767"/>
                </a:lnTo>
                <a:lnTo>
                  <a:pt x="65870" y="261231"/>
                </a:lnTo>
                <a:lnTo>
                  <a:pt x="69314" y="264143"/>
                </a:lnTo>
                <a:lnTo>
                  <a:pt x="72879" y="267354"/>
                </a:lnTo>
                <a:lnTo>
                  <a:pt x="76527" y="269495"/>
                </a:lnTo>
                <a:lnTo>
                  <a:pt x="80227" y="270923"/>
                </a:lnTo>
                <a:lnTo>
                  <a:pt x="83966" y="271874"/>
                </a:lnTo>
                <a:lnTo>
                  <a:pt x="87727" y="272509"/>
                </a:lnTo>
                <a:lnTo>
                  <a:pt x="91505" y="272932"/>
                </a:lnTo>
                <a:lnTo>
                  <a:pt x="95294" y="273213"/>
                </a:lnTo>
                <a:lnTo>
                  <a:pt x="100359" y="272131"/>
                </a:lnTo>
                <a:lnTo>
                  <a:pt x="106277" y="270140"/>
                </a:lnTo>
                <a:lnTo>
                  <a:pt x="125731" y="262347"/>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35"/>
          <p:cNvSpPr/>
          <p:nvPr/>
        </p:nvSpPr>
        <p:spPr>
          <a:xfrm>
            <a:off x="6755329" y="2674619"/>
            <a:ext cx="192266" cy="376662"/>
          </a:xfrm>
          <a:custGeom>
            <a:avLst/>
            <a:gdLst/>
            <a:ahLst/>
            <a:cxnLst/>
            <a:rect l="0" t="0" r="0" b="0"/>
            <a:pathLst>
              <a:path w="192266" h="376662">
                <a:moveTo>
                  <a:pt x="159821" y="0"/>
                </a:moveTo>
                <a:lnTo>
                  <a:pt x="141617" y="6068"/>
                </a:lnTo>
                <a:lnTo>
                  <a:pt x="134985" y="10396"/>
                </a:lnTo>
                <a:lnTo>
                  <a:pt x="129294" y="15821"/>
                </a:lnTo>
                <a:lnTo>
                  <a:pt x="124230" y="21977"/>
                </a:lnTo>
                <a:lnTo>
                  <a:pt x="119583" y="27352"/>
                </a:lnTo>
                <a:lnTo>
                  <a:pt x="115215" y="32204"/>
                </a:lnTo>
                <a:lnTo>
                  <a:pt x="111034" y="36710"/>
                </a:lnTo>
                <a:lnTo>
                  <a:pt x="106976" y="44793"/>
                </a:lnTo>
                <a:lnTo>
                  <a:pt x="103001" y="55263"/>
                </a:lnTo>
                <a:lnTo>
                  <a:pt x="99081" y="67322"/>
                </a:lnTo>
                <a:lnTo>
                  <a:pt x="92657" y="81711"/>
                </a:lnTo>
                <a:lnTo>
                  <a:pt x="84565" y="97655"/>
                </a:lnTo>
                <a:lnTo>
                  <a:pt x="75361" y="114633"/>
                </a:lnTo>
                <a:lnTo>
                  <a:pt x="69224" y="127222"/>
                </a:lnTo>
                <a:lnTo>
                  <a:pt x="65132" y="136885"/>
                </a:lnTo>
                <a:lnTo>
                  <a:pt x="62406" y="144597"/>
                </a:lnTo>
                <a:lnTo>
                  <a:pt x="60587" y="151008"/>
                </a:lnTo>
                <a:lnTo>
                  <a:pt x="58567" y="161518"/>
                </a:lnTo>
                <a:lnTo>
                  <a:pt x="59298" y="167369"/>
                </a:lnTo>
                <a:lnTo>
                  <a:pt x="61055" y="173810"/>
                </a:lnTo>
                <a:lnTo>
                  <a:pt x="63497" y="180643"/>
                </a:lnTo>
                <a:lnTo>
                  <a:pt x="66395" y="185199"/>
                </a:lnTo>
                <a:lnTo>
                  <a:pt x="69597" y="188236"/>
                </a:lnTo>
                <a:lnTo>
                  <a:pt x="73002" y="190261"/>
                </a:lnTo>
                <a:lnTo>
                  <a:pt x="77811" y="192881"/>
                </a:lnTo>
                <a:lnTo>
                  <a:pt x="96716" y="202636"/>
                </a:lnTo>
                <a:lnTo>
                  <a:pt x="156076" y="232438"/>
                </a:lnTo>
                <a:lnTo>
                  <a:pt x="162404" y="234969"/>
                </a:lnTo>
                <a:lnTo>
                  <a:pt x="167893" y="236656"/>
                </a:lnTo>
                <a:lnTo>
                  <a:pt x="172822" y="237781"/>
                </a:lnTo>
                <a:lnTo>
                  <a:pt x="176108" y="241071"/>
                </a:lnTo>
                <a:lnTo>
                  <a:pt x="178298" y="245804"/>
                </a:lnTo>
                <a:lnTo>
                  <a:pt x="179760" y="251500"/>
                </a:lnTo>
                <a:lnTo>
                  <a:pt x="184769" y="261214"/>
                </a:lnTo>
                <a:lnTo>
                  <a:pt x="187882" y="265583"/>
                </a:lnTo>
                <a:lnTo>
                  <a:pt x="191343" y="273824"/>
                </a:lnTo>
                <a:lnTo>
                  <a:pt x="192265" y="277800"/>
                </a:lnTo>
                <a:lnTo>
                  <a:pt x="191610" y="282990"/>
                </a:lnTo>
                <a:lnTo>
                  <a:pt x="189904" y="288990"/>
                </a:lnTo>
                <a:lnTo>
                  <a:pt x="187496" y="295530"/>
                </a:lnTo>
                <a:lnTo>
                  <a:pt x="184821" y="306184"/>
                </a:lnTo>
                <a:lnTo>
                  <a:pt x="184107" y="310803"/>
                </a:lnTo>
                <a:lnTo>
                  <a:pt x="179929" y="319322"/>
                </a:lnTo>
                <a:lnTo>
                  <a:pt x="177035" y="323371"/>
                </a:lnTo>
                <a:lnTo>
                  <a:pt x="173837" y="327341"/>
                </a:lnTo>
                <a:lnTo>
                  <a:pt x="170435" y="331257"/>
                </a:lnTo>
                <a:lnTo>
                  <a:pt x="166897" y="335139"/>
                </a:lnTo>
                <a:lnTo>
                  <a:pt x="161998" y="338996"/>
                </a:lnTo>
                <a:lnTo>
                  <a:pt x="156192" y="342837"/>
                </a:lnTo>
                <a:lnTo>
                  <a:pt x="149782" y="346668"/>
                </a:lnTo>
                <a:lnTo>
                  <a:pt x="144239" y="350492"/>
                </a:lnTo>
                <a:lnTo>
                  <a:pt x="139272" y="354312"/>
                </a:lnTo>
                <a:lnTo>
                  <a:pt x="134692" y="358128"/>
                </a:lnTo>
                <a:lnTo>
                  <a:pt x="130368" y="360672"/>
                </a:lnTo>
                <a:lnTo>
                  <a:pt x="126216" y="362368"/>
                </a:lnTo>
                <a:lnTo>
                  <a:pt x="122178" y="363499"/>
                </a:lnTo>
                <a:lnTo>
                  <a:pt x="118215" y="365523"/>
                </a:lnTo>
                <a:lnTo>
                  <a:pt x="114303" y="368142"/>
                </a:lnTo>
                <a:lnTo>
                  <a:pt x="110426" y="371158"/>
                </a:lnTo>
                <a:lnTo>
                  <a:pt x="105301" y="373169"/>
                </a:lnTo>
                <a:lnTo>
                  <a:pt x="99344" y="374510"/>
                </a:lnTo>
                <a:lnTo>
                  <a:pt x="92833" y="375403"/>
                </a:lnTo>
                <a:lnTo>
                  <a:pt x="87222" y="375999"/>
                </a:lnTo>
                <a:lnTo>
                  <a:pt x="82212" y="376396"/>
                </a:lnTo>
                <a:lnTo>
                  <a:pt x="77601" y="376661"/>
                </a:lnTo>
                <a:lnTo>
                  <a:pt x="71988" y="375567"/>
                </a:lnTo>
                <a:lnTo>
                  <a:pt x="65705" y="373568"/>
                </a:lnTo>
                <a:lnTo>
                  <a:pt x="58977" y="370966"/>
                </a:lnTo>
                <a:lnTo>
                  <a:pt x="53222" y="369231"/>
                </a:lnTo>
                <a:lnTo>
                  <a:pt x="48114" y="368074"/>
                </a:lnTo>
                <a:lnTo>
                  <a:pt x="43440" y="367303"/>
                </a:lnTo>
                <a:lnTo>
                  <a:pt x="39053" y="365519"/>
                </a:lnTo>
                <a:lnTo>
                  <a:pt x="34859" y="363059"/>
                </a:lnTo>
                <a:lnTo>
                  <a:pt x="30793" y="360150"/>
                </a:lnTo>
                <a:lnTo>
                  <a:pt x="26812" y="356940"/>
                </a:lnTo>
                <a:lnTo>
                  <a:pt x="22888" y="353530"/>
                </a:lnTo>
                <a:lnTo>
                  <a:pt x="19002" y="349987"/>
                </a:lnTo>
                <a:lnTo>
                  <a:pt x="15142" y="347625"/>
                </a:lnTo>
                <a:lnTo>
                  <a:pt x="11298" y="346050"/>
                </a:lnTo>
                <a:lnTo>
                  <a:pt x="7465" y="345000"/>
                </a:lnTo>
                <a:lnTo>
                  <a:pt x="4911" y="343030"/>
                </a:lnTo>
                <a:lnTo>
                  <a:pt x="3207" y="340447"/>
                </a:lnTo>
                <a:lnTo>
                  <a:pt x="2072" y="337455"/>
                </a:lnTo>
                <a:lnTo>
                  <a:pt x="810" y="327357"/>
                </a:lnTo>
                <a:lnTo>
                  <a:pt x="249" y="315672"/>
                </a:lnTo>
                <a:lnTo>
                  <a:pt x="0" y="306246"/>
                </a:lnTo>
                <a:lnTo>
                  <a:pt x="1203" y="301954"/>
                </a:lnTo>
                <a:lnTo>
                  <a:pt x="5927" y="293799"/>
                </a:lnTo>
                <a:lnTo>
                  <a:pt x="8874" y="285941"/>
                </a:lnTo>
                <a:lnTo>
                  <a:pt x="11230" y="27432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36"/>
          <p:cNvSpPr/>
          <p:nvPr/>
        </p:nvSpPr>
        <p:spPr>
          <a:xfrm>
            <a:off x="7247190" y="2676679"/>
            <a:ext cx="228030" cy="317981"/>
          </a:xfrm>
          <a:custGeom>
            <a:avLst/>
            <a:gdLst/>
            <a:ahLst/>
            <a:cxnLst/>
            <a:rect l="0" t="0" r="0" b="0"/>
            <a:pathLst>
              <a:path w="228030" h="317981">
                <a:moveTo>
                  <a:pt x="136590" y="20800"/>
                </a:moveTo>
                <a:lnTo>
                  <a:pt x="130522" y="14733"/>
                </a:lnTo>
                <a:lnTo>
                  <a:pt x="126195" y="11675"/>
                </a:lnTo>
                <a:lnTo>
                  <a:pt x="120769" y="8367"/>
                </a:lnTo>
                <a:lnTo>
                  <a:pt x="114613" y="4892"/>
                </a:lnTo>
                <a:lnTo>
                  <a:pt x="109239" y="2574"/>
                </a:lnTo>
                <a:lnTo>
                  <a:pt x="104386" y="1030"/>
                </a:lnTo>
                <a:lnTo>
                  <a:pt x="99880" y="0"/>
                </a:lnTo>
                <a:lnTo>
                  <a:pt x="95606" y="584"/>
                </a:lnTo>
                <a:lnTo>
                  <a:pt x="91488" y="2243"/>
                </a:lnTo>
                <a:lnTo>
                  <a:pt x="87472" y="4618"/>
                </a:lnTo>
                <a:lnTo>
                  <a:pt x="83524" y="6202"/>
                </a:lnTo>
                <a:lnTo>
                  <a:pt x="79623" y="7259"/>
                </a:lnTo>
                <a:lnTo>
                  <a:pt x="75752" y="7963"/>
                </a:lnTo>
                <a:lnTo>
                  <a:pt x="71901" y="10972"/>
                </a:lnTo>
                <a:lnTo>
                  <a:pt x="68064" y="15518"/>
                </a:lnTo>
                <a:lnTo>
                  <a:pt x="64235" y="21089"/>
                </a:lnTo>
                <a:lnTo>
                  <a:pt x="60414" y="27343"/>
                </a:lnTo>
                <a:lnTo>
                  <a:pt x="56595" y="34052"/>
                </a:lnTo>
                <a:lnTo>
                  <a:pt x="48967" y="48280"/>
                </a:lnTo>
                <a:lnTo>
                  <a:pt x="41342" y="63070"/>
                </a:lnTo>
                <a:lnTo>
                  <a:pt x="36262" y="74380"/>
                </a:lnTo>
                <a:lnTo>
                  <a:pt x="23842" y="103880"/>
                </a:lnTo>
                <a:lnTo>
                  <a:pt x="19515" y="118097"/>
                </a:lnTo>
                <a:lnTo>
                  <a:pt x="16630" y="131385"/>
                </a:lnTo>
                <a:lnTo>
                  <a:pt x="14707" y="144054"/>
                </a:lnTo>
                <a:lnTo>
                  <a:pt x="12154" y="156309"/>
                </a:lnTo>
                <a:lnTo>
                  <a:pt x="9182" y="168289"/>
                </a:lnTo>
                <a:lnTo>
                  <a:pt x="5931" y="180087"/>
                </a:lnTo>
                <a:lnTo>
                  <a:pt x="3765" y="191761"/>
                </a:lnTo>
                <a:lnTo>
                  <a:pt x="2320" y="203354"/>
                </a:lnTo>
                <a:lnTo>
                  <a:pt x="1356" y="214893"/>
                </a:lnTo>
                <a:lnTo>
                  <a:pt x="714" y="225126"/>
                </a:lnTo>
                <a:lnTo>
                  <a:pt x="0" y="243268"/>
                </a:lnTo>
                <a:lnTo>
                  <a:pt x="1080" y="252932"/>
                </a:lnTo>
                <a:lnTo>
                  <a:pt x="3070" y="263185"/>
                </a:lnTo>
                <a:lnTo>
                  <a:pt x="5667" y="273830"/>
                </a:lnTo>
                <a:lnTo>
                  <a:pt x="8667" y="282197"/>
                </a:lnTo>
                <a:lnTo>
                  <a:pt x="11938" y="289045"/>
                </a:lnTo>
                <a:lnTo>
                  <a:pt x="15389" y="294880"/>
                </a:lnTo>
                <a:lnTo>
                  <a:pt x="18959" y="300040"/>
                </a:lnTo>
                <a:lnTo>
                  <a:pt x="22609" y="304750"/>
                </a:lnTo>
                <a:lnTo>
                  <a:pt x="26313" y="309160"/>
                </a:lnTo>
                <a:lnTo>
                  <a:pt x="30052" y="312100"/>
                </a:lnTo>
                <a:lnTo>
                  <a:pt x="33815" y="314060"/>
                </a:lnTo>
                <a:lnTo>
                  <a:pt x="37593" y="315367"/>
                </a:lnTo>
                <a:lnTo>
                  <a:pt x="41382" y="316238"/>
                </a:lnTo>
                <a:lnTo>
                  <a:pt x="45178" y="316819"/>
                </a:lnTo>
                <a:lnTo>
                  <a:pt x="48978" y="317206"/>
                </a:lnTo>
                <a:lnTo>
                  <a:pt x="52783" y="316194"/>
                </a:lnTo>
                <a:lnTo>
                  <a:pt x="56588" y="314250"/>
                </a:lnTo>
                <a:lnTo>
                  <a:pt x="60394" y="311683"/>
                </a:lnTo>
                <a:lnTo>
                  <a:pt x="64204" y="309972"/>
                </a:lnTo>
                <a:lnTo>
                  <a:pt x="68013" y="308832"/>
                </a:lnTo>
                <a:lnTo>
                  <a:pt x="71822" y="308071"/>
                </a:lnTo>
                <a:lnTo>
                  <a:pt x="74361" y="305024"/>
                </a:lnTo>
                <a:lnTo>
                  <a:pt x="76054" y="300453"/>
                </a:lnTo>
                <a:lnTo>
                  <a:pt x="77183" y="294865"/>
                </a:lnTo>
                <a:lnTo>
                  <a:pt x="80475" y="287331"/>
                </a:lnTo>
                <a:lnTo>
                  <a:pt x="85209" y="278497"/>
                </a:lnTo>
                <a:lnTo>
                  <a:pt x="90907" y="268798"/>
                </a:lnTo>
                <a:lnTo>
                  <a:pt x="98514" y="257252"/>
                </a:lnTo>
                <a:lnTo>
                  <a:pt x="117127" y="230877"/>
                </a:lnTo>
                <a:lnTo>
                  <a:pt x="123614" y="219271"/>
                </a:lnTo>
                <a:lnTo>
                  <a:pt x="127939" y="208995"/>
                </a:lnTo>
                <a:lnTo>
                  <a:pt x="134016" y="189532"/>
                </a:lnTo>
                <a:lnTo>
                  <a:pt x="140948" y="168183"/>
                </a:lnTo>
                <a:lnTo>
                  <a:pt x="143306" y="155885"/>
                </a:lnTo>
                <a:lnTo>
                  <a:pt x="144877" y="142607"/>
                </a:lnTo>
                <a:lnTo>
                  <a:pt x="145924" y="128675"/>
                </a:lnTo>
                <a:lnTo>
                  <a:pt x="146623" y="116847"/>
                </a:lnTo>
                <a:lnTo>
                  <a:pt x="147398" y="96931"/>
                </a:lnTo>
                <a:lnTo>
                  <a:pt x="147836" y="71439"/>
                </a:lnTo>
                <a:lnTo>
                  <a:pt x="148003" y="30776"/>
                </a:lnTo>
                <a:lnTo>
                  <a:pt x="146739" y="26181"/>
                </a:lnTo>
                <a:lnTo>
                  <a:pt x="141947" y="17688"/>
                </a:lnTo>
                <a:lnTo>
                  <a:pt x="140162" y="16186"/>
                </a:lnTo>
                <a:lnTo>
                  <a:pt x="138970" y="16454"/>
                </a:lnTo>
                <a:lnTo>
                  <a:pt x="138177" y="17903"/>
                </a:lnTo>
                <a:lnTo>
                  <a:pt x="137295" y="22899"/>
                </a:lnTo>
                <a:lnTo>
                  <a:pt x="137060" y="26010"/>
                </a:lnTo>
                <a:lnTo>
                  <a:pt x="138173" y="29353"/>
                </a:lnTo>
                <a:lnTo>
                  <a:pt x="142797" y="36455"/>
                </a:lnTo>
                <a:lnTo>
                  <a:pt x="144537" y="43937"/>
                </a:lnTo>
                <a:lnTo>
                  <a:pt x="145699" y="54005"/>
                </a:lnTo>
                <a:lnTo>
                  <a:pt x="146472" y="65797"/>
                </a:lnTo>
                <a:lnTo>
                  <a:pt x="149528" y="85088"/>
                </a:lnTo>
                <a:lnTo>
                  <a:pt x="159696" y="137002"/>
                </a:lnTo>
                <a:lnTo>
                  <a:pt x="163425" y="159229"/>
                </a:lnTo>
                <a:lnTo>
                  <a:pt x="165910" y="177856"/>
                </a:lnTo>
                <a:lnTo>
                  <a:pt x="167565" y="194084"/>
                </a:lnTo>
                <a:lnTo>
                  <a:pt x="169940" y="208713"/>
                </a:lnTo>
                <a:lnTo>
                  <a:pt x="172794" y="222276"/>
                </a:lnTo>
                <a:lnTo>
                  <a:pt x="175966" y="235127"/>
                </a:lnTo>
                <a:lnTo>
                  <a:pt x="178080" y="244965"/>
                </a:lnTo>
                <a:lnTo>
                  <a:pt x="179490" y="252793"/>
                </a:lnTo>
                <a:lnTo>
                  <a:pt x="180430" y="259282"/>
                </a:lnTo>
                <a:lnTo>
                  <a:pt x="181057" y="266148"/>
                </a:lnTo>
                <a:lnTo>
                  <a:pt x="181475" y="273266"/>
                </a:lnTo>
                <a:lnTo>
                  <a:pt x="181753" y="280551"/>
                </a:lnTo>
                <a:lnTo>
                  <a:pt x="183208" y="287947"/>
                </a:lnTo>
                <a:lnTo>
                  <a:pt x="185449" y="295418"/>
                </a:lnTo>
                <a:lnTo>
                  <a:pt x="188212" y="302939"/>
                </a:lnTo>
                <a:lnTo>
                  <a:pt x="191325" y="307953"/>
                </a:lnTo>
                <a:lnTo>
                  <a:pt x="194669" y="311295"/>
                </a:lnTo>
                <a:lnTo>
                  <a:pt x="198170" y="313524"/>
                </a:lnTo>
                <a:lnTo>
                  <a:pt x="201773" y="315009"/>
                </a:lnTo>
                <a:lnTo>
                  <a:pt x="205445" y="316000"/>
                </a:lnTo>
                <a:lnTo>
                  <a:pt x="209164" y="316660"/>
                </a:lnTo>
                <a:lnTo>
                  <a:pt x="212912" y="317100"/>
                </a:lnTo>
                <a:lnTo>
                  <a:pt x="216681" y="317394"/>
                </a:lnTo>
                <a:lnTo>
                  <a:pt x="228029" y="31798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37"/>
          <p:cNvSpPr/>
          <p:nvPr/>
        </p:nvSpPr>
        <p:spPr>
          <a:xfrm>
            <a:off x="7532369" y="2697479"/>
            <a:ext cx="171451" cy="268035"/>
          </a:xfrm>
          <a:custGeom>
            <a:avLst/>
            <a:gdLst/>
            <a:ahLst/>
            <a:cxnLst/>
            <a:rect l="0" t="0" r="0" b="0"/>
            <a:pathLst>
              <a:path w="171451" h="268035">
                <a:moveTo>
                  <a:pt x="0" y="0"/>
                </a:moveTo>
                <a:lnTo>
                  <a:pt x="0" y="43896"/>
                </a:lnTo>
                <a:lnTo>
                  <a:pt x="2540" y="54664"/>
                </a:lnTo>
                <a:lnTo>
                  <a:pt x="6773" y="68193"/>
                </a:lnTo>
                <a:lnTo>
                  <a:pt x="12137" y="83562"/>
                </a:lnTo>
                <a:lnTo>
                  <a:pt x="15711" y="97618"/>
                </a:lnTo>
                <a:lnTo>
                  <a:pt x="18094" y="110799"/>
                </a:lnTo>
                <a:lnTo>
                  <a:pt x="19683" y="123396"/>
                </a:lnTo>
                <a:lnTo>
                  <a:pt x="22012" y="134334"/>
                </a:lnTo>
                <a:lnTo>
                  <a:pt x="24834" y="144166"/>
                </a:lnTo>
                <a:lnTo>
                  <a:pt x="27987" y="153261"/>
                </a:lnTo>
                <a:lnTo>
                  <a:pt x="31358" y="164404"/>
                </a:lnTo>
                <a:lnTo>
                  <a:pt x="38490" y="190332"/>
                </a:lnTo>
                <a:lnTo>
                  <a:pt x="40901" y="200548"/>
                </a:lnTo>
                <a:lnTo>
                  <a:pt x="42507" y="208629"/>
                </a:lnTo>
                <a:lnTo>
                  <a:pt x="43578" y="215286"/>
                </a:lnTo>
                <a:lnTo>
                  <a:pt x="45562" y="224804"/>
                </a:lnTo>
                <a:lnTo>
                  <a:pt x="51154" y="248927"/>
                </a:lnTo>
                <a:lnTo>
                  <a:pt x="51882" y="257391"/>
                </a:lnTo>
                <a:lnTo>
                  <a:pt x="51099" y="263035"/>
                </a:lnTo>
                <a:lnTo>
                  <a:pt x="49306" y="266797"/>
                </a:lnTo>
                <a:lnTo>
                  <a:pt x="46841" y="268034"/>
                </a:lnTo>
                <a:lnTo>
                  <a:pt x="43928" y="267590"/>
                </a:lnTo>
                <a:lnTo>
                  <a:pt x="40716" y="266023"/>
                </a:lnTo>
                <a:lnTo>
                  <a:pt x="38574" y="263709"/>
                </a:lnTo>
                <a:lnTo>
                  <a:pt x="37146" y="260896"/>
                </a:lnTo>
                <a:lnTo>
                  <a:pt x="36194" y="257751"/>
                </a:lnTo>
                <a:lnTo>
                  <a:pt x="28787" y="235121"/>
                </a:lnTo>
                <a:lnTo>
                  <a:pt x="25541" y="224057"/>
                </a:lnTo>
                <a:lnTo>
                  <a:pt x="18549" y="198218"/>
                </a:lnTo>
                <a:lnTo>
                  <a:pt x="16176" y="186755"/>
                </a:lnTo>
                <a:lnTo>
                  <a:pt x="14594" y="176574"/>
                </a:lnTo>
                <a:lnTo>
                  <a:pt x="13540" y="167246"/>
                </a:lnTo>
                <a:lnTo>
                  <a:pt x="14106" y="155947"/>
                </a:lnTo>
                <a:lnTo>
                  <a:pt x="15754" y="143335"/>
                </a:lnTo>
                <a:lnTo>
                  <a:pt x="18123" y="129847"/>
                </a:lnTo>
                <a:lnTo>
                  <a:pt x="19702" y="119585"/>
                </a:lnTo>
                <a:lnTo>
                  <a:pt x="20755" y="111473"/>
                </a:lnTo>
                <a:lnTo>
                  <a:pt x="21457" y="104796"/>
                </a:lnTo>
                <a:lnTo>
                  <a:pt x="23195" y="99074"/>
                </a:lnTo>
                <a:lnTo>
                  <a:pt x="25623" y="93989"/>
                </a:lnTo>
                <a:lnTo>
                  <a:pt x="28512" y="89330"/>
                </a:lnTo>
                <a:lnTo>
                  <a:pt x="32978" y="83683"/>
                </a:lnTo>
                <a:lnTo>
                  <a:pt x="38496" y="77379"/>
                </a:lnTo>
                <a:lnTo>
                  <a:pt x="50130" y="64871"/>
                </a:lnTo>
                <a:lnTo>
                  <a:pt x="59534" y="55078"/>
                </a:lnTo>
                <a:lnTo>
                  <a:pt x="63819" y="51959"/>
                </a:lnTo>
                <a:lnTo>
                  <a:pt x="67946" y="49880"/>
                </a:lnTo>
                <a:lnTo>
                  <a:pt x="71967" y="48493"/>
                </a:lnTo>
                <a:lnTo>
                  <a:pt x="75919" y="46299"/>
                </a:lnTo>
                <a:lnTo>
                  <a:pt x="79822" y="43566"/>
                </a:lnTo>
                <a:lnTo>
                  <a:pt x="83695" y="40474"/>
                </a:lnTo>
                <a:lnTo>
                  <a:pt x="88816" y="38413"/>
                </a:lnTo>
                <a:lnTo>
                  <a:pt x="94772" y="37039"/>
                </a:lnTo>
                <a:lnTo>
                  <a:pt x="101281" y="36123"/>
                </a:lnTo>
                <a:lnTo>
                  <a:pt x="106891" y="35512"/>
                </a:lnTo>
                <a:lnTo>
                  <a:pt x="111900" y="35105"/>
                </a:lnTo>
                <a:lnTo>
                  <a:pt x="171450" y="342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38"/>
          <p:cNvSpPr/>
          <p:nvPr/>
        </p:nvSpPr>
        <p:spPr>
          <a:xfrm>
            <a:off x="7760969" y="2709108"/>
            <a:ext cx="217172" cy="228384"/>
          </a:xfrm>
          <a:custGeom>
            <a:avLst/>
            <a:gdLst/>
            <a:ahLst/>
            <a:cxnLst/>
            <a:rect l="0" t="0" r="0" b="0"/>
            <a:pathLst>
              <a:path w="217172" h="228384">
                <a:moveTo>
                  <a:pt x="0" y="102671"/>
                </a:moveTo>
                <a:lnTo>
                  <a:pt x="0" y="122354"/>
                </a:lnTo>
                <a:lnTo>
                  <a:pt x="1271" y="123413"/>
                </a:lnTo>
                <a:lnTo>
                  <a:pt x="3388" y="124119"/>
                </a:lnTo>
                <a:lnTo>
                  <a:pt x="9842" y="125252"/>
                </a:lnTo>
                <a:lnTo>
                  <a:pt x="14112" y="125407"/>
                </a:lnTo>
                <a:lnTo>
                  <a:pt x="17028" y="125449"/>
                </a:lnTo>
                <a:lnTo>
                  <a:pt x="20242" y="124206"/>
                </a:lnTo>
                <a:lnTo>
                  <a:pt x="23655" y="122108"/>
                </a:lnTo>
                <a:lnTo>
                  <a:pt x="27200" y="119439"/>
                </a:lnTo>
                <a:lnTo>
                  <a:pt x="30834" y="117660"/>
                </a:lnTo>
                <a:lnTo>
                  <a:pt x="34526" y="116474"/>
                </a:lnTo>
                <a:lnTo>
                  <a:pt x="38258" y="115683"/>
                </a:lnTo>
                <a:lnTo>
                  <a:pt x="42015" y="113886"/>
                </a:lnTo>
                <a:lnTo>
                  <a:pt x="45790" y="111418"/>
                </a:lnTo>
                <a:lnTo>
                  <a:pt x="49577" y="108502"/>
                </a:lnTo>
                <a:lnTo>
                  <a:pt x="52102" y="105289"/>
                </a:lnTo>
                <a:lnTo>
                  <a:pt x="53785" y="101876"/>
                </a:lnTo>
                <a:lnTo>
                  <a:pt x="54906" y="98331"/>
                </a:lnTo>
                <a:lnTo>
                  <a:pt x="56925" y="94698"/>
                </a:lnTo>
                <a:lnTo>
                  <a:pt x="59540" y="91006"/>
                </a:lnTo>
                <a:lnTo>
                  <a:pt x="62554" y="87274"/>
                </a:lnTo>
                <a:lnTo>
                  <a:pt x="65833" y="83517"/>
                </a:lnTo>
                <a:lnTo>
                  <a:pt x="69288" y="79742"/>
                </a:lnTo>
                <a:lnTo>
                  <a:pt x="72862" y="75955"/>
                </a:lnTo>
                <a:lnTo>
                  <a:pt x="75245" y="72160"/>
                </a:lnTo>
                <a:lnTo>
                  <a:pt x="76833" y="68361"/>
                </a:lnTo>
                <a:lnTo>
                  <a:pt x="77892" y="64557"/>
                </a:lnTo>
                <a:lnTo>
                  <a:pt x="78598" y="60752"/>
                </a:lnTo>
                <a:lnTo>
                  <a:pt x="79069" y="56945"/>
                </a:lnTo>
                <a:lnTo>
                  <a:pt x="79383" y="53137"/>
                </a:lnTo>
                <a:lnTo>
                  <a:pt x="79591" y="49329"/>
                </a:lnTo>
                <a:lnTo>
                  <a:pt x="79824" y="41710"/>
                </a:lnTo>
                <a:lnTo>
                  <a:pt x="79995" y="18851"/>
                </a:lnTo>
                <a:lnTo>
                  <a:pt x="78729" y="15041"/>
                </a:lnTo>
                <a:lnTo>
                  <a:pt x="76616" y="11231"/>
                </a:lnTo>
                <a:lnTo>
                  <a:pt x="70168" y="2059"/>
                </a:lnTo>
                <a:lnTo>
                  <a:pt x="68369" y="1307"/>
                </a:lnTo>
                <a:lnTo>
                  <a:pt x="62983" y="471"/>
                </a:lnTo>
                <a:lnTo>
                  <a:pt x="56356" y="99"/>
                </a:lnTo>
                <a:lnTo>
                  <a:pt x="52811" y="0"/>
                </a:lnTo>
                <a:lnTo>
                  <a:pt x="49177" y="1204"/>
                </a:lnTo>
                <a:lnTo>
                  <a:pt x="45485" y="3276"/>
                </a:lnTo>
                <a:lnTo>
                  <a:pt x="41753" y="5928"/>
                </a:lnTo>
                <a:lnTo>
                  <a:pt x="39266" y="8966"/>
                </a:lnTo>
                <a:lnTo>
                  <a:pt x="37608" y="12261"/>
                </a:lnTo>
                <a:lnTo>
                  <a:pt x="36502" y="15728"/>
                </a:lnTo>
                <a:lnTo>
                  <a:pt x="34495" y="19309"/>
                </a:lnTo>
                <a:lnTo>
                  <a:pt x="31887" y="22967"/>
                </a:lnTo>
                <a:lnTo>
                  <a:pt x="28878" y="26675"/>
                </a:lnTo>
                <a:lnTo>
                  <a:pt x="25602" y="31687"/>
                </a:lnTo>
                <a:lnTo>
                  <a:pt x="22148" y="37569"/>
                </a:lnTo>
                <a:lnTo>
                  <a:pt x="18576" y="44029"/>
                </a:lnTo>
                <a:lnTo>
                  <a:pt x="11220" y="57982"/>
                </a:lnTo>
                <a:lnTo>
                  <a:pt x="7480" y="65258"/>
                </a:lnTo>
                <a:lnTo>
                  <a:pt x="4987" y="73919"/>
                </a:lnTo>
                <a:lnTo>
                  <a:pt x="3325" y="83503"/>
                </a:lnTo>
                <a:lnTo>
                  <a:pt x="2217" y="93703"/>
                </a:lnTo>
                <a:lnTo>
                  <a:pt x="1478" y="103042"/>
                </a:lnTo>
                <a:lnTo>
                  <a:pt x="985" y="111809"/>
                </a:lnTo>
                <a:lnTo>
                  <a:pt x="438" y="128322"/>
                </a:lnTo>
                <a:lnTo>
                  <a:pt x="195" y="144129"/>
                </a:lnTo>
                <a:lnTo>
                  <a:pt x="2671" y="153170"/>
                </a:lnTo>
                <a:lnTo>
                  <a:pt x="6860" y="163007"/>
                </a:lnTo>
                <a:lnTo>
                  <a:pt x="12193" y="173375"/>
                </a:lnTo>
                <a:lnTo>
                  <a:pt x="17019" y="181557"/>
                </a:lnTo>
                <a:lnTo>
                  <a:pt x="21507" y="188282"/>
                </a:lnTo>
                <a:lnTo>
                  <a:pt x="25768" y="194035"/>
                </a:lnTo>
                <a:lnTo>
                  <a:pt x="29878" y="199141"/>
                </a:lnTo>
                <a:lnTo>
                  <a:pt x="33890" y="203814"/>
                </a:lnTo>
                <a:lnTo>
                  <a:pt x="37833" y="208200"/>
                </a:lnTo>
                <a:lnTo>
                  <a:pt x="40462" y="212394"/>
                </a:lnTo>
                <a:lnTo>
                  <a:pt x="42215" y="216460"/>
                </a:lnTo>
                <a:lnTo>
                  <a:pt x="43384" y="220440"/>
                </a:lnTo>
                <a:lnTo>
                  <a:pt x="46703" y="223094"/>
                </a:lnTo>
                <a:lnTo>
                  <a:pt x="51455" y="224863"/>
                </a:lnTo>
                <a:lnTo>
                  <a:pt x="57163" y="226042"/>
                </a:lnTo>
                <a:lnTo>
                  <a:pt x="62240" y="226829"/>
                </a:lnTo>
                <a:lnTo>
                  <a:pt x="66893" y="227353"/>
                </a:lnTo>
                <a:lnTo>
                  <a:pt x="71266" y="227703"/>
                </a:lnTo>
                <a:lnTo>
                  <a:pt x="75451" y="227935"/>
                </a:lnTo>
                <a:lnTo>
                  <a:pt x="83487" y="228194"/>
                </a:lnTo>
                <a:lnTo>
                  <a:pt x="102826" y="228374"/>
                </a:lnTo>
                <a:lnTo>
                  <a:pt x="106651" y="228383"/>
                </a:lnTo>
                <a:lnTo>
                  <a:pt x="111741" y="227119"/>
                </a:lnTo>
                <a:lnTo>
                  <a:pt x="117674" y="225007"/>
                </a:lnTo>
                <a:lnTo>
                  <a:pt x="124169" y="222328"/>
                </a:lnTo>
                <a:lnTo>
                  <a:pt x="129770" y="219273"/>
                </a:lnTo>
                <a:lnTo>
                  <a:pt x="134773" y="215966"/>
                </a:lnTo>
                <a:lnTo>
                  <a:pt x="139379" y="212491"/>
                </a:lnTo>
                <a:lnTo>
                  <a:pt x="147529" y="203824"/>
                </a:lnTo>
                <a:lnTo>
                  <a:pt x="158043" y="191697"/>
                </a:lnTo>
                <a:lnTo>
                  <a:pt x="170132" y="177262"/>
                </a:lnTo>
                <a:lnTo>
                  <a:pt x="180732" y="166368"/>
                </a:lnTo>
                <a:lnTo>
                  <a:pt x="190338" y="157836"/>
                </a:lnTo>
                <a:lnTo>
                  <a:pt x="199283" y="150878"/>
                </a:lnTo>
                <a:lnTo>
                  <a:pt x="205245" y="144969"/>
                </a:lnTo>
                <a:lnTo>
                  <a:pt x="209220" y="139760"/>
                </a:lnTo>
                <a:lnTo>
                  <a:pt x="217171" y="12553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39"/>
          <p:cNvSpPr/>
          <p:nvPr/>
        </p:nvSpPr>
        <p:spPr>
          <a:xfrm>
            <a:off x="8309609" y="2411729"/>
            <a:ext cx="1" cy="605791"/>
          </a:xfrm>
          <a:custGeom>
            <a:avLst/>
            <a:gdLst/>
            <a:ahLst/>
            <a:cxnLst/>
            <a:rect l="0" t="0" r="0" b="0"/>
            <a:pathLst>
              <a:path w="1" h="605791">
                <a:moveTo>
                  <a:pt x="0" y="0"/>
                </a:moveTo>
                <a:lnTo>
                  <a:pt x="0" y="6057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40"/>
          <p:cNvSpPr/>
          <p:nvPr/>
        </p:nvSpPr>
        <p:spPr>
          <a:xfrm>
            <a:off x="8481059" y="2308859"/>
            <a:ext cx="34279" cy="709973"/>
          </a:xfrm>
          <a:custGeom>
            <a:avLst/>
            <a:gdLst/>
            <a:ahLst/>
            <a:cxnLst/>
            <a:rect l="0" t="0" r="0" b="0"/>
            <a:pathLst>
              <a:path w="34279" h="709973">
                <a:moveTo>
                  <a:pt x="0" y="0"/>
                </a:moveTo>
                <a:lnTo>
                  <a:pt x="6068" y="24272"/>
                </a:lnTo>
                <a:lnTo>
                  <a:pt x="7856" y="33961"/>
                </a:lnTo>
                <a:lnTo>
                  <a:pt x="9047" y="42961"/>
                </a:lnTo>
                <a:lnTo>
                  <a:pt x="9842" y="51501"/>
                </a:lnTo>
                <a:lnTo>
                  <a:pt x="11641" y="59734"/>
                </a:lnTo>
                <a:lnTo>
                  <a:pt x="14111" y="67763"/>
                </a:lnTo>
                <a:lnTo>
                  <a:pt x="17027" y="75655"/>
                </a:lnTo>
                <a:lnTo>
                  <a:pt x="18972" y="84727"/>
                </a:lnTo>
                <a:lnTo>
                  <a:pt x="20268" y="94585"/>
                </a:lnTo>
                <a:lnTo>
                  <a:pt x="21132" y="104967"/>
                </a:lnTo>
                <a:lnTo>
                  <a:pt x="22092" y="126662"/>
                </a:lnTo>
                <a:lnTo>
                  <a:pt x="22633" y="160297"/>
                </a:lnTo>
                <a:lnTo>
                  <a:pt x="22709" y="171635"/>
                </a:lnTo>
                <a:lnTo>
                  <a:pt x="30686" y="316549"/>
                </a:lnTo>
                <a:lnTo>
                  <a:pt x="32688" y="382412"/>
                </a:lnTo>
                <a:lnTo>
                  <a:pt x="33974" y="513877"/>
                </a:lnTo>
                <a:lnTo>
                  <a:pt x="34278" y="704945"/>
                </a:lnTo>
                <a:lnTo>
                  <a:pt x="33012" y="708723"/>
                </a:lnTo>
                <a:lnTo>
                  <a:pt x="30898" y="709972"/>
                </a:lnTo>
                <a:lnTo>
                  <a:pt x="22860" y="70866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41"/>
          <p:cNvSpPr/>
          <p:nvPr/>
        </p:nvSpPr>
        <p:spPr>
          <a:xfrm>
            <a:off x="8686800" y="2960369"/>
            <a:ext cx="11430" cy="1"/>
          </a:xfrm>
          <a:custGeom>
            <a:avLst/>
            <a:gdLst/>
            <a:ahLst/>
            <a:cxnLst/>
            <a:rect l="0" t="0" r="0" b="0"/>
            <a:pathLst>
              <a:path w="11430" h="1">
                <a:moveTo>
                  <a:pt x="11429" y="0"/>
                </a:moveTo>
                <a:lnTo>
                  <a:pt x="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Yet another</a:t>
            </a:r>
            <a:endParaRPr lang="en-US" dirty="0"/>
          </a:p>
        </p:txBody>
      </p:sp>
      <p:sp>
        <p:nvSpPr>
          <p:cNvPr id="3" name="Content Placeholder 2"/>
          <p:cNvSpPr>
            <a:spLocks noGrp="1"/>
          </p:cNvSpPr>
          <p:nvPr>
            <p:ph idx="1"/>
          </p:nvPr>
        </p:nvSpPr>
        <p:spPr/>
        <p:txBody>
          <a:bodyPr/>
          <a:lstStyle/>
          <a:p>
            <a:r>
              <a:rPr lang="en-US" dirty="0" smtClean="0"/>
              <a:t>In a plane two lines perpendicular to the same line are parallel.</a:t>
            </a:r>
            <a:endParaRPr lang="en-US" dirty="0"/>
          </a:p>
        </p:txBody>
      </p:sp>
    </p:spTree>
  </p:cSld>
  <p:clrMapOvr>
    <a:masterClrMapping/>
  </p:clrMapOvr>
  <p:transition spd="med">
    <p:randomBa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more</a:t>
            </a:r>
            <a:endParaRPr lang="en-US" dirty="0"/>
          </a:p>
        </p:txBody>
      </p:sp>
      <p:sp>
        <p:nvSpPr>
          <p:cNvPr id="3" name="Content Placeholder 2"/>
          <p:cNvSpPr>
            <a:spLocks noGrp="1"/>
          </p:cNvSpPr>
          <p:nvPr>
            <p:ph idx="1"/>
          </p:nvPr>
        </p:nvSpPr>
        <p:spPr/>
        <p:txBody>
          <a:bodyPr/>
          <a:lstStyle/>
          <a:p>
            <a:r>
              <a:rPr lang="en-US" dirty="0" smtClean="0"/>
              <a:t>Through a point outside a line, there is exactly one line parallel to the given line.</a:t>
            </a:r>
            <a:endParaRPr lang="en-US" dirty="0"/>
          </a:p>
        </p:txBody>
      </p:sp>
    </p:spTree>
  </p:cSld>
  <p:clrMapOvr>
    <a:masterClrMapping/>
  </p:clrMapOvr>
  <p:transition spd="med">
    <p:randomBa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even more</a:t>
            </a:r>
            <a:endParaRPr lang="en-US" dirty="0"/>
          </a:p>
        </p:txBody>
      </p:sp>
      <p:sp>
        <p:nvSpPr>
          <p:cNvPr id="3" name="Content Placeholder 2"/>
          <p:cNvSpPr>
            <a:spLocks noGrp="1"/>
          </p:cNvSpPr>
          <p:nvPr>
            <p:ph idx="1"/>
          </p:nvPr>
        </p:nvSpPr>
        <p:spPr/>
        <p:txBody>
          <a:bodyPr/>
          <a:lstStyle/>
          <a:p>
            <a:r>
              <a:rPr lang="en-US" dirty="0" smtClean="0"/>
              <a:t>Through a point outside a line, there is exactly one line perpendicular to the given line.</a:t>
            </a:r>
            <a:endParaRPr lang="en-US" dirty="0"/>
          </a:p>
        </p:txBody>
      </p:sp>
      <p:sp>
        <p:nvSpPr>
          <p:cNvPr id="9" name="TextBox 8"/>
          <p:cNvSpPr txBox="1"/>
          <p:nvPr/>
        </p:nvSpPr>
        <p:spPr>
          <a:xfrm>
            <a:off x="6480809" y="3108959"/>
            <a:ext cx="914400" cy="369332"/>
          </a:xfrm>
          <a:prstGeom prst="rect">
            <a:avLst/>
          </a:prstGeom>
          <a:noFill/>
        </p:spPr>
        <p:txBody>
          <a:bodyPr vert="horz" rtlCol="0">
            <a:spAutoFit/>
          </a:bodyPr>
          <a:lstStyle/>
          <a:p>
            <a:r>
              <a:rPr lang="en-US" smtClean="0">
                <a:solidFill>
                  <a:srgbClr val="FF0000"/>
                </a:solidFill>
              </a:rPr>
              <a:t>"l-...</a:t>
            </a:r>
            <a:endParaRPr lang="en-US">
              <a:solidFill>
                <a:srgbClr val="FF0000"/>
              </a:solidFill>
            </a:endParaRPr>
          </a:p>
        </p:txBody>
      </p:sp>
      <p:sp>
        <p:nvSpPr>
          <p:cNvPr id="13" name="SMARTPenAnnotation0"/>
          <p:cNvSpPr/>
          <p:nvPr/>
        </p:nvSpPr>
        <p:spPr>
          <a:xfrm>
            <a:off x="4549140" y="4457700"/>
            <a:ext cx="3737611" cy="148362"/>
          </a:xfrm>
          <a:custGeom>
            <a:avLst/>
            <a:gdLst/>
            <a:ahLst/>
            <a:cxnLst/>
            <a:rect l="0" t="0" r="0" b="0"/>
            <a:pathLst>
              <a:path w="3737611" h="148362">
                <a:moveTo>
                  <a:pt x="0" y="0"/>
                </a:moveTo>
                <a:lnTo>
                  <a:pt x="57963" y="1270"/>
                </a:lnTo>
                <a:lnTo>
                  <a:pt x="66582" y="3386"/>
                </a:lnTo>
                <a:lnTo>
                  <a:pt x="82931" y="7855"/>
                </a:lnTo>
                <a:lnTo>
                  <a:pt x="106416" y="11640"/>
                </a:lnTo>
                <a:lnTo>
                  <a:pt x="114124" y="14110"/>
                </a:lnTo>
                <a:lnTo>
                  <a:pt x="121803" y="17026"/>
                </a:lnTo>
                <a:lnTo>
                  <a:pt x="144745" y="21131"/>
                </a:lnTo>
                <a:lnTo>
                  <a:pt x="170164" y="25478"/>
                </a:lnTo>
                <a:lnTo>
                  <a:pt x="185832" y="28415"/>
                </a:lnTo>
                <a:lnTo>
                  <a:pt x="207708" y="31643"/>
                </a:lnTo>
                <a:lnTo>
                  <a:pt x="262494" y="38617"/>
                </a:lnTo>
                <a:lnTo>
                  <a:pt x="308011" y="42562"/>
                </a:lnTo>
                <a:lnTo>
                  <a:pt x="386800" y="46574"/>
                </a:lnTo>
                <a:lnTo>
                  <a:pt x="401377" y="48829"/>
                </a:lnTo>
                <a:lnTo>
                  <a:pt x="431119" y="53452"/>
                </a:lnTo>
                <a:lnTo>
                  <a:pt x="537146" y="56662"/>
                </a:lnTo>
                <a:lnTo>
                  <a:pt x="585865" y="60320"/>
                </a:lnTo>
                <a:lnTo>
                  <a:pt x="627414" y="64908"/>
                </a:lnTo>
                <a:lnTo>
                  <a:pt x="681906" y="68762"/>
                </a:lnTo>
                <a:lnTo>
                  <a:pt x="702254" y="71241"/>
                </a:lnTo>
                <a:lnTo>
                  <a:pt x="723439" y="74164"/>
                </a:lnTo>
                <a:lnTo>
                  <a:pt x="783594" y="78278"/>
                </a:lnTo>
                <a:lnTo>
                  <a:pt x="963962" y="88793"/>
                </a:lnTo>
                <a:lnTo>
                  <a:pt x="1059618" y="95767"/>
                </a:lnTo>
                <a:lnTo>
                  <a:pt x="1251144" y="99712"/>
                </a:lnTo>
                <a:lnTo>
                  <a:pt x="2015670" y="104016"/>
                </a:lnTo>
                <a:lnTo>
                  <a:pt x="2749079" y="124812"/>
                </a:lnTo>
                <a:lnTo>
                  <a:pt x="2845695" y="128844"/>
                </a:lnTo>
                <a:lnTo>
                  <a:pt x="2908133" y="133464"/>
                </a:lnTo>
                <a:lnTo>
                  <a:pt x="2995150" y="135517"/>
                </a:lnTo>
                <a:lnTo>
                  <a:pt x="3065997" y="139816"/>
                </a:lnTo>
                <a:lnTo>
                  <a:pt x="3095558" y="142740"/>
                </a:lnTo>
                <a:lnTo>
                  <a:pt x="3173569" y="146856"/>
                </a:lnTo>
                <a:lnTo>
                  <a:pt x="3382898" y="148361"/>
                </a:lnTo>
                <a:lnTo>
                  <a:pt x="3487306" y="145135"/>
                </a:lnTo>
                <a:lnTo>
                  <a:pt x="3543814" y="140704"/>
                </a:lnTo>
                <a:lnTo>
                  <a:pt x="3610057" y="136940"/>
                </a:lnTo>
                <a:lnTo>
                  <a:pt x="3628444" y="134473"/>
                </a:lnTo>
                <a:lnTo>
                  <a:pt x="3645783" y="131559"/>
                </a:lnTo>
                <a:lnTo>
                  <a:pt x="3659882" y="128346"/>
                </a:lnTo>
                <a:lnTo>
                  <a:pt x="3671820" y="124933"/>
                </a:lnTo>
                <a:lnTo>
                  <a:pt x="3682320" y="121389"/>
                </a:lnTo>
                <a:lnTo>
                  <a:pt x="3700760" y="117450"/>
                </a:lnTo>
                <a:lnTo>
                  <a:pt x="3709233" y="116400"/>
                </a:lnTo>
                <a:lnTo>
                  <a:pt x="3722034" y="111847"/>
                </a:lnTo>
                <a:lnTo>
                  <a:pt x="3737610" y="10286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8" name="Group 17"/>
          <p:cNvGrpSpPr/>
          <p:nvPr/>
        </p:nvGrpSpPr>
        <p:grpSpPr>
          <a:xfrm>
            <a:off x="6503669" y="2640329"/>
            <a:ext cx="387934" cy="2891791"/>
            <a:chOff x="6503669" y="2640329"/>
            <a:chExt cx="387934" cy="2891791"/>
          </a:xfrm>
        </p:grpSpPr>
        <p:sp>
          <p:nvSpPr>
            <p:cNvPr id="14" name="SMARTPenAnnotation1"/>
            <p:cNvSpPr/>
            <p:nvPr/>
          </p:nvSpPr>
          <p:spPr>
            <a:xfrm>
              <a:off x="6550118" y="3179739"/>
              <a:ext cx="341485" cy="301073"/>
            </a:xfrm>
            <a:custGeom>
              <a:avLst/>
              <a:gdLst/>
              <a:ahLst/>
              <a:cxnLst/>
              <a:rect l="0" t="0" r="0" b="0"/>
              <a:pathLst>
                <a:path w="341485" h="301073">
                  <a:moveTo>
                    <a:pt x="319312" y="32090"/>
                  </a:moveTo>
                  <a:lnTo>
                    <a:pt x="307176" y="26023"/>
                  </a:lnTo>
                  <a:lnTo>
                    <a:pt x="299791" y="22965"/>
                  </a:lnTo>
                  <a:lnTo>
                    <a:pt x="291058" y="19657"/>
                  </a:lnTo>
                  <a:lnTo>
                    <a:pt x="281426" y="16182"/>
                  </a:lnTo>
                  <a:lnTo>
                    <a:pt x="273735" y="12594"/>
                  </a:lnTo>
                  <a:lnTo>
                    <a:pt x="267337" y="8933"/>
                  </a:lnTo>
                  <a:lnTo>
                    <a:pt x="256842" y="2748"/>
                  </a:lnTo>
                  <a:lnTo>
                    <a:pt x="247944" y="0"/>
                  </a:lnTo>
                  <a:lnTo>
                    <a:pt x="242523" y="537"/>
                  </a:lnTo>
                  <a:lnTo>
                    <a:pt x="236370" y="2165"/>
                  </a:lnTo>
                  <a:lnTo>
                    <a:pt x="229727" y="4520"/>
                  </a:lnTo>
                  <a:lnTo>
                    <a:pt x="222758" y="6090"/>
                  </a:lnTo>
                  <a:lnTo>
                    <a:pt x="215573" y="7137"/>
                  </a:lnTo>
                  <a:lnTo>
                    <a:pt x="208242" y="7835"/>
                  </a:lnTo>
                  <a:lnTo>
                    <a:pt x="200815" y="9570"/>
                  </a:lnTo>
                  <a:lnTo>
                    <a:pt x="193324" y="11997"/>
                  </a:lnTo>
                  <a:lnTo>
                    <a:pt x="185790" y="14885"/>
                  </a:lnTo>
                  <a:lnTo>
                    <a:pt x="176957" y="19350"/>
                  </a:lnTo>
                  <a:lnTo>
                    <a:pt x="167258" y="24867"/>
                  </a:lnTo>
                  <a:lnTo>
                    <a:pt x="156983" y="31085"/>
                  </a:lnTo>
                  <a:lnTo>
                    <a:pt x="147592" y="36500"/>
                  </a:lnTo>
                  <a:lnTo>
                    <a:pt x="130385" y="45904"/>
                  </a:lnTo>
                  <a:lnTo>
                    <a:pt x="122241" y="51459"/>
                  </a:lnTo>
                  <a:lnTo>
                    <a:pt x="114271" y="57703"/>
                  </a:lnTo>
                  <a:lnTo>
                    <a:pt x="106418" y="64406"/>
                  </a:lnTo>
                  <a:lnTo>
                    <a:pt x="98642" y="72684"/>
                  </a:lnTo>
                  <a:lnTo>
                    <a:pt x="90919" y="82013"/>
                  </a:lnTo>
                  <a:lnTo>
                    <a:pt x="83229" y="92042"/>
                  </a:lnTo>
                  <a:lnTo>
                    <a:pt x="75564" y="101268"/>
                  </a:lnTo>
                  <a:lnTo>
                    <a:pt x="67913" y="109959"/>
                  </a:lnTo>
                  <a:lnTo>
                    <a:pt x="60273" y="118293"/>
                  </a:lnTo>
                  <a:lnTo>
                    <a:pt x="52639" y="127659"/>
                  </a:lnTo>
                  <a:lnTo>
                    <a:pt x="45010" y="137713"/>
                  </a:lnTo>
                  <a:lnTo>
                    <a:pt x="37384" y="148225"/>
                  </a:lnTo>
                  <a:lnTo>
                    <a:pt x="31029" y="157774"/>
                  </a:lnTo>
                  <a:lnTo>
                    <a:pt x="25524" y="166679"/>
                  </a:lnTo>
                  <a:lnTo>
                    <a:pt x="20583" y="175156"/>
                  </a:lnTo>
                  <a:lnTo>
                    <a:pt x="11707" y="191349"/>
                  </a:lnTo>
                  <a:lnTo>
                    <a:pt x="7561" y="199222"/>
                  </a:lnTo>
                  <a:lnTo>
                    <a:pt x="4798" y="208282"/>
                  </a:lnTo>
                  <a:lnTo>
                    <a:pt x="2957" y="218131"/>
                  </a:lnTo>
                  <a:lnTo>
                    <a:pt x="1728" y="228508"/>
                  </a:lnTo>
                  <a:lnTo>
                    <a:pt x="910" y="237965"/>
                  </a:lnTo>
                  <a:lnTo>
                    <a:pt x="363" y="246810"/>
                  </a:lnTo>
                  <a:lnTo>
                    <a:pt x="0" y="255247"/>
                  </a:lnTo>
                  <a:lnTo>
                    <a:pt x="1027" y="262141"/>
                  </a:lnTo>
                  <a:lnTo>
                    <a:pt x="2982" y="268008"/>
                  </a:lnTo>
                  <a:lnTo>
                    <a:pt x="5555" y="273189"/>
                  </a:lnTo>
                  <a:lnTo>
                    <a:pt x="11801" y="282332"/>
                  </a:lnTo>
                  <a:lnTo>
                    <a:pt x="15244" y="286548"/>
                  </a:lnTo>
                  <a:lnTo>
                    <a:pt x="18810" y="289359"/>
                  </a:lnTo>
                  <a:lnTo>
                    <a:pt x="22457" y="291233"/>
                  </a:lnTo>
                  <a:lnTo>
                    <a:pt x="31167" y="294585"/>
                  </a:lnTo>
                  <a:lnTo>
                    <a:pt x="37045" y="297257"/>
                  </a:lnTo>
                  <a:lnTo>
                    <a:pt x="43503" y="300308"/>
                  </a:lnTo>
                  <a:lnTo>
                    <a:pt x="50349" y="301072"/>
                  </a:lnTo>
                  <a:lnTo>
                    <a:pt x="57454" y="300312"/>
                  </a:lnTo>
                  <a:lnTo>
                    <a:pt x="64730" y="298535"/>
                  </a:lnTo>
                  <a:lnTo>
                    <a:pt x="73390" y="296080"/>
                  </a:lnTo>
                  <a:lnTo>
                    <a:pt x="93173" y="289966"/>
                  </a:lnTo>
                  <a:lnTo>
                    <a:pt x="102513" y="286557"/>
                  </a:lnTo>
                  <a:lnTo>
                    <a:pt x="111279" y="283015"/>
                  </a:lnTo>
                  <a:lnTo>
                    <a:pt x="119664" y="279383"/>
                  </a:lnTo>
                  <a:lnTo>
                    <a:pt x="129062" y="275692"/>
                  </a:lnTo>
                  <a:lnTo>
                    <a:pt x="149666" y="268205"/>
                  </a:lnTo>
                  <a:lnTo>
                    <a:pt x="160495" y="263160"/>
                  </a:lnTo>
                  <a:lnTo>
                    <a:pt x="171524" y="257257"/>
                  </a:lnTo>
                  <a:lnTo>
                    <a:pt x="182687" y="250781"/>
                  </a:lnTo>
                  <a:lnTo>
                    <a:pt x="192668" y="243924"/>
                  </a:lnTo>
                  <a:lnTo>
                    <a:pt x="201862" y="236813"/>
                  </a:lnTo>
                  <a:lnTo>
                    <a:pt x="210532" y="229532"/>
                  </a:lnTo>
                  <a:lnTo>
                    <a:pt x="220123" y="222138"/>
                  </a:lnTo>
                  <a:lnTo>
                    <a:pt x="230325" y="214669"/>
                  </a:lnTo>
                  <a:lnTo>
                    <a:pt x="240938" y="207150"/>
                  </a:lnTo>
                  <a:lnTo>
                    <a:pt x="250552" y="199596"/>
                  </a:lnTo>
                  <a:lnTo>
                    <a:pt x="259502" y="192021"/>
                  </a:lnTo>
                  <a:lnTo>
                    <a:pt x="268008" y="184431"/>
                  </a:lnTo>
                  <a:lnTo>
                    <a:pt x="284234" y="169224"/>
                  </a:lnTo>
                  <a:lnTo>
                    <a:pt x="292117" y="161613"/>
                  </a:lnTo>
                  <a:lnTo>
                    <a:pt x="298641" y="153999"/>
                  </a:lnTo>
                  <a:lnTo>
                    <a:pt x="304262" y="146383"/>
                  </a:lnTo>
                  <a:lnTo>
                    <a:pt x="309278" y="138765"/>
                  </a:lnTo>
                  <a:lnTo>
                    <a:pt x="313892" y="131147"/>
                  </a:lnTo>
                  <a:lnTo>
                    <a:pt x="318239" y="123528"/>
                  </a:lnTo>
                  <a:lnTo>
                    <a:pt x="326455" y="108290"/>
                  </a:lnTo>
                  <a:lnTo>
                    <a:pt x="334339" y="93050"/>
                  </a:lnTo>
                  <a:lnTo>
                    <a:pt x="336950" y="86700"/>
                  </a:lnTo>
                  <a:lnTo>
                    <a:pt x="338691" y="81197"/>
                  </a:lnTo>
                  <a:lnTo>
                    <a:pt x="339851" y="76258"/>
                  </a:lnTo>
                  <a:lnTo>
                    <a:pt x="340624" y="70426"/>
                  </a:lnTo>
                  <a:lnTo>
                    <a:pt x="341141" y="63997"/>
                  </a:lnTo>
                  <a:lnTo>
                    <a:pt x="341484" y="57172"/>
                  </a:lnTo>
                  <a:lnTo>
                    <a:pt x="340443" y="51351"/>
                  </a:lnTo>
                  <a:lnTo>
                    <a:pt x="338480" y="46201"/>
                  </a:lnTo>
                  <a:lnTo>
                    <a:pt x="332910" y="37092"/>
                  </a:lnTo>
                  <a:lnTo>
                    <a:pt x="326202" y="28810"/>
                  </a:lnTo>
                  <a:lnTo>
                    <a:pt x="318988" y="20896"/>
                  </a:lnTo>
                  <a:lnTo>
                    <a:pt x="315286" y="17007"/>
                  </a:lnTo>
                  <a:lnTo>
                    <a:pt x="311547" y="14415"/>
                  </a:lnTo>
                  <a:lnTo>
                    <a:pt x="304007" y="11535"/>
                  </a:lnTo>
                  <a:lnTo>
                    <a:pt x="298949" y="10767"/>
                  </a:lnTo>
                  <a:lnTo>
                    <a:pt x="293037" y="10255"/>
                  </a:lnTo>
                  <a:lnTo>
                    <a:pt x="286555" y="9913"/>
                  </a:lnTo>
                  <a:lnTo>
                    <a:pt x="269193" y="9534"/>
                  </a:lnTo>
                  <a:lnTo>
                    <a:pt x="259229" y="9433"/>
                  </a:lnTo>
                  <a:lnTo>
                    <a:pt x="250046" y="10636"/>
                  </a:lnTo>
                  <a:lnTo>
                    <a:pt x="241386" y="12707"/>
                  </a:lnTo>
                  <a:lnTo>
                    <a:pt x="233071" y="15358"/>
                  </a:lnTo>
                  <a:lnTo>
                    <a:pt x="221177" y="20936"/>
                  </a:lnTo>
                  <a:lnTo>
                    <a:pt x="206899" y="28464"/>
                  </a:lnTo>
                  <a:lnTo>
                    <a:pt x="191030" y="37293"/>
                  </a:lnTo>
                  <a:lnTo>
                    <a:pt x="176640" y="45719"/>
                  </a:lnTo>
                  <a:lnTo>
                    <a:pt x="150492" y="61854"/>
                  </a:lnTo>
                  <a:lnTo>
                    <a:pt x="139455" y="69713"/>
                  </a:lnTo>
                  <a:lnTo>
                    <a:pt x="129558" y="77492"/>
                  </a:lnTo>
                  <a:lnTo>
                    <a:pt x="120419" y="85218"/>
                  </a:lnTo>
                  <a:lnTo>
                    <a:pt x="110517" y="92909"/>
                  </a:lnTo>
                  <a:lnTo>
                    <a:pt x="100105" y="100576"/>
                  </a:lnTo>
                  <a:lnTo>
                    <a:pt x="89354" y="108228"/>
                  </a:lnTo>
                  <a:lnTo>
                    <a:pt x="80917" y="115869"/>
                  </a:lnTo>
                  <a:lnTo>
                    <a:pt x="74021" y="123503"/>
                  </a:lnTo>
                  <a:lnTo>
                    <a:pt x="68155" y="131132"/>
                  </a:lnTo>
                  <a:lnTo>
                    <a:pt x="61704" y="141298"/>
                  </a:lnTo>
                  <a:lnTo>
                    <a:pt x="54863" y="153156"/>
                  </a:lnTo>
                  <a:lnTo>
                    <a:pt x="41759" y="177337"/>
                  </a:lnTo>
                  <a:lnTo>
                    <a:pt x="31701" y="196551"/>
                  </a:lnTo>
                  <a:lnTo>
                    <a:pt x="28511" y="203961"/>
                  </a:lnTo>
                  <a:lnTo>
                    <a:pt x="26385" y="210171"/>
                  </a:lnTo>
                  <a:lnTo>
                    <a:pt x="24967" y="215580"/>
                  </a:lnTo>
                  <a:lnTo>
                    <a:pt x="25292" y="221727"/>
                  </a:lnTo>
                  <a:lnTo>
                    <a:pt x="26779" y="228365"/>
                  </a:lnTo>
                  <a:lnTo>
                    <a:pt x="29040" y="235330"/>
                  </a:lnTo>
                  <a:lnTo>
                    <a:pt x="31817" y="241244"/>
                  </a:lnTo>
                  <a:lnTo>
                    <a:pt x="34938" y="246456"/>
                  </a:lnTo>
                  <a:lnTo>
                    <a:pt x="38290" y="251201"/>
                  </a:lnTo>
                  <a:lnTo>
                    <a:pt x="41794" y="254364"/>
                  </a:lnTo>
                  <a:lnTo>
                    <a:pt x="45400" y="256473"/>
                  </a:lnTo>
                  <a:lnTo>
                    <a:pt x="52793" y="258816"/>
                  </a:lnTo>
                  <a:lnTo>
                    <a:pt x="60312" y="259858"/>
                  </a:lnTo>
                  <a:lnTo>
                    <a:pt x="64096" y="258865"/>
                  </a:lnTo>
                  <a:lnTo>
                    <a:pt x="71686" y="254376"/>
                  </a:lnTo>
                  <a:lnTo>
                    <a:pt x="76758" y="251401"/>
                  </a:lnTo>
                  <a:lnTo>
                    <a:pt x="82679" y="248147"/>
                  </a:lnTo>
                  <a:lnTo>
                    <a:pt x="98572" y="239876"/>
                  </a:lnTo>
                  <a:lnTo>
                    <a:pt x="122568" y="227733"/>
                  </a:lnTo>
                  <a:lnTo>
                    <a:pt x="133539" y="220939"/>
                  </a:lnTo>
                  <a:lnTo>
                    <a:pt x="143393" y="213869"/>
                  </a:lnTo>
                  <a:lnTo>
                    <a:pt x="152503" y="206616"/>
                  </a:lnTo>
                  <a:lnTo>
                    <a:pt x="161116" y="199241"/>
                  </a:lnTo>
                  <a:lnTo>
                    <a:pt x="169398" y="191784"/>
                  </a:lnTo>
                  <a:lnTo>
                    <a:pt x="177459" y="184273"/>
                  </a:lnTo>
                  <a:lnTo>
                    <a:pt x="184104" y="176725"/>
                  </a:lnTo>
                  <a:lnTo>
                    <a:pt x="189803" y="169154"/>
                  </a:lnTo>
                  <a:lnTo>
                    <a:pt x="194872" y="161566"/>
                  </a:lnTo>
                  <a:lnTo>
                    <a:pt x="199521" y="155238"/>
                  </a:lnTo>
                  <a:lnTo>
                    <a:pt x="203892" y="149748"/>
                  </a:lnTo>
                  <a:lnTo>
                    <a:pt x="208074" y="144819"/>
                  </a:lnTo>
                  <a:lnTo>
                    <a:pt x="213404" y="137723"/>
                  </a:lnTo>
                  <a:lnTo>
                    <a:pt x="226098" y="119678"/>
                  </a:lnTo>
                  <a:lnTo>
                    <a:pt x="230499" y="112072"/>
                  </a:lnTo>
                  <a:lnTo>
                    <a:pt x="233433" y="105732"/>
                  </a:lnTo>
                  <a:lnTo>
                    <a:pt x="235389" y="100235"/>
                  </a:lnTo>
                  <a:lnTo>
                    <a:pt x="236694" y="95300"/>
                  </a:lnTo>
                  <a:lnTo>
                    <a:pt x="238142" y="86431"/>
                  </a:lnTo>
                  <a:lnTo>
                    <a:pt x="237259" y="82287"/>
                  </a:lnTo>
                  <a:lnTo>
                    <a:pt x="232890" y="74297"/>
                  </a:lnTo>
                  <a:lnTo>
                    <a:pt x="229947" y="71658"/>
                  </a:lnTo>
                  <a:lnTo>
                    <a:pt x="226715" y="69899"/>
                  </a:lnTo>
                  <a:lnTo>
                    <a:pt x="219738" y="67944"/>
                  </a:lnTo>
                  <a:lnTo>
                    <a:pt x="212404" y="67075"/>
                  </a:lnTo>
                  <a:lnTo>
                    <a:pt x="207399" y="68114"/>
                  </a:lnTo>
                  <a:lnTo>
                    <a:pt x="201524" y="70076"/>
                  </a:lnTo>
                  <a:lnTo>
                    <a:pt x="195066" y="72654"/>
                  </a:lnTo>
                  <a:lnTo>
                    <a:pt x="188221" y="76913"/>
                  </a:lnTo>
                  <a:lnTo>
                    <a:pt x="181118" y="82292"/>
                  </a:lnTo>
                  <a:lnTo>
                    <a:pt x="173842" y="88418"/>
                  </a:lnTo>
                  <a:lnTo>
                    <a:pt x="165182" y="93772"/>
                  </a:lnTo>
                  <a:lnTo>
                    <a:pt x="155599" y="98612"/>
                  </a:lnTo>
                  <a:lnTo>
                    <a:pt x="145399" y="103108"/>
                  </a:lnTo>
                  <a:lnTo>
                    <a:pt x="133520" y="109916"/>
                  </a:lnTo>
                  <a:lnTo>
                    <a:pt x="120521" y="118263"/>
                  </a:lnTo>
                  <a:lnTo>
                    <a:pt x="106774" y="127640"/>
                  </a:lnTo>
                  <a:lnTo>
                    <a:pt x="93800" y="137699"/>
                  </a:lnTo>
                  <a:lnTo>
                    <a:pt x="81341" y="148217"/>
                  </a:lnTo>
                  <a:lnTo>
                    <a:pt x="58607" y="168792"/>
                  </a:lnTo>
                  <a:lnTo>
                    <a:pt x="40036" y="186403"/>
                  </a:lnTo>
                  <a:lnTo>
                    <a:pt x="35338" y="192116"/>
                  </a:lnTo>
                  <a:lnTo>
                    <a:pt x="33476" y="195924"/>
                  </a:lnTo>
                  <a:lnTo>
                    <a:pt x="33524" y="198885"/>
                  </a:lnTo>
                  <a:lnTo>
                    <a:pt x="33545" y="195968"/>
                  </a:lnTo>
                  <a:lnTo>
                    <a:pt x="34820" y="193412"/>
                  </a:lnTo>
                  <a:lnTo>
                    <a:pt x="39624" y="187186"/>
                  </a:lnTo>
                  <a:lnTo>
                    <a:pt x="45993" y="180185"/>
                  </a:lnTo>
                  <a:lnTo>
                    <a:pt x="54326" y="171570"/>
                  </a:lnTo>
                  <a:lnTo>
                    <a:pt x="109977" y="115704"/>
                  </a:lnTo>
                  <a:lnTo>
                    <a:pt x="117526" y="109423"/>
                  </a:lnTo>
                  <a:lnTo>
                    <a:pt x="125098" y="103965"/>
                  </a:lnTo>
                  <a:lnTo>
                    <a:pt x="132686" y="99057"/>
                  </a:lnTo>
                  <a:lnTo>
                    <a:pt x="140285" y="94515"/>
                  </a:lnTo>
                  <a:lnTo>
                    <a:pt x="147890" y="90217"/>
                  </a:lnTo>
                  <a:lnTo>
                    <a:pt x="155501" y="86081"/>
                  </a:lnTo>
                  <a:lnTo>
                    <a:pt x="161844" y="83325"/>
                  </a:lnTo>
                  <a:lnTo>
                    <a:pt x="172279" y="80261"/>
                  </a:lnTo>
                  <a:lnTo>
                    <a:pt x="179227" y="78537"/>
                  </a:lnTo>
                  <a:lnTo>
                    <a:pt x="181471" y="79565"/>
                  </a:lnTo>
                  <a:lnTo>
                    <a:pt x="187352" y="84093"/>
                  </a:lnTo>
                  <a:lnTo>
                    <a:pt x="188159" y="87079"/>
                  </a:lnTo>
                  <a:lnTo>
                    <a:pt x="187426" y="90340"/>
                  </a:lnTo>
                  <a:lnTo>
                    <a:pt x="177126" y="110765"/>
                  </a:lnTo>
                  <a:lnTo>
                    <a:pt x="172451" y="117560"/>
                  </a:lnTo>
                  <a:lnTo>
                    <a:pt x="166795" y="124631"/>
                  </a:lnTo>
                  <a:lnTo>
                    <a:pt x="160484" y="131884"/>
                  </a:lnTo>
                  <a:lnTo>
                    <a:pt x="153736" y="139259"/>
                  </a:lnTo>
                  <a:lnTo>
                    <a:pt x="139466" y="154228"/>
                  </a:lnTo>
                  <a:lnTo>
                    <a:pt x="132105" y="160505"/>
                  </a:lnTo>
                  <a:lnTo>
                    <a:pt x="124657" y="165961"/>
                  </a:lnTo>
                  <a:lnTo>
                    <a:pt x="88386" y="189908"/>
                  </a:lnTo>
                  <a:lnTo>
                    <a:pt x="81541" y="193182"/>
                  </a:lnTo>
                  <a:lnTo>
                    <a:pt x="76978" y="194095"/>
                  </a:lnTo>
                  <a:lnTo>
                    <a:pt x="73935" y="193433"/>
                  </a:lnTo>
                  <a:lnTo>
                    <a:pt x="73178" y="191723"/>
                  </a:lnTo>
                  <a:lnTo>
                    <a:pt x="73942" y="189312"/>
                  </a:lnTo>
                  <a:lnTo>
                    <a:pt x="79448" y="181977"/>
                  </a:lnTo>
                  <a:lnTo>
                    <a:pt x="84473" y="176465"/>
                  </a:lnTo>
                  <a:lnTo>
                    <a:pt x="96829" y="163567"/>
                  </a:lnTo>
                  <a:lnTo>
                    <a:pt x="110787" y="149367"/>
                  </a:lnTo>
                  <a:lnTo>
                    <a:pt x="118066" y="143295"/>
                  </a:lnTo>
                  <a:lnTo>
                    <a:pt x="125458" y="137977"/>
                  </a:lnTo>
                  <a:lnTo>
                    <a:pt x="132926" y="133161"/>
                  </a:lnTo>
                  <a:lnTo>
                    <a:pt x="140444" y="127411"/>
                  </a:lnTo>
                  <a:lnTo>
                    <a:pt x="147997" y="121037"/>
                  </a:lnTo>
                  <a:lnTo>
                    <a:pt x="155571" y="114249"/>
                  </a:lnTo>
                  <a:lnTo>
                    <a:pt x="164431" y="108452"/>
                  </a:lnTo>
                  <a:lnTo>
                    <a:pt x="174149" y="103319"/>
                  </a:lnTo>
                  <a:lnTo>
                    <a:pt x="184436" y="98626"/>
                  </a:lnTo>
                  <a:lnTo>
                    <a:pt x="192565" y="94227"/>
                  </a:lnTo>
                  <a:lnTo>
                    <a:pt x="199254" y="90025"/>
                  </a:lnTo>
                  <a:lnTo>
                    <a:pt x="204983" y="85953"/>
                  </a:lnTo>
                  <a:lnTo>
                    <a:pt x="214736" y="81430"/>
                  </a:lnTo>
                  <a:lnTo>
                    <a:pt x="219114" y="80223"/>
                  </a:lnTo>
                  <a:lnTo>
                    <a:pt x="223304" y="80689"/>
                  </a:lnTo>
                  <a:lnTo>
                    <a:pt x="227366" y="82270"/>
                  </a:lnTo>
                  <a:lnTo>
                    <a:pt x="231344" y="84593"/>
                  </a:lnTo>
                  <a:lnTo>
                    <a:pt x="233997" y="87412"/>
                  </a:lnTo>
                  <a:lnTo>
                    <a:pt x="235765" y="90562"/>
                  </a:lnTo>
                  <a:lnTo>
                    <a:pt x="237730" y="97448"/>
                  </a:lnTo>
                  <a:lnTo>
                    <a:pt x="238603" y="104741"/>
                  </a:lnTo>
                  <a:lnTo>
                    <a:pt x="236296" y="109735"/>
                  </a:lnTo>
                  <a:lnTo>
                    <a:pt x="232218" y="115603"/>
                  </a:lnTo>
                  <a:lnTo>
                    <a:pt x="226959" y="122055"/>
                  </a:lnTo>
                  <a:lnTo>
                    <a:pt x="220913" y="128897"/>
                  </a:lnTo>
                  <a:lnTo>
                    <a:pt x="207422" y="143272"/>
                  </a:lnTo>
                  <a:lnTo>
                    <a:pt x="200268" y="151932"/>
                  </a:lnTo>
                  <a:lnTo>
                    <a:pt x="192960" y="161515"/>
                  </a:lnTo>
                  <a:lnTo>
                    <a:pt x="185547" y="171713"/>
                  </a:lnTo>
                  <a:lnTo>
                    <a:pt x="178065" y="181052"/>
                  </a:lnTo>
                  <a:lnTo>
                    <a:pt x="170537" y="189818"/>
                  </a:lnTo>
                  <a:lnTo>
                    <a:pt x="162979" y="198202"/>
                  </a:lnTo>
                  <a:lnTo>
                    <a:pt x="155399" y="205062"/>
                  </a:lnTo>
                  <a:lnTo>
                    <a:pt x="147807" y="210905"/>
                  </a:lnTo>
                  <a:lnTo>
                    <a:pt x="140205" y="216070"/>
                  </a:lnTo>
                  <a:lnTo>
                    <a:pt x="131328" y="220784"/>
                  </a:lnTo>
                  <a:lnTo>
                    <a:pt x="121598" y="225196"/>
                  </a:lnTo>
                  <a:lnTo>
                    <a:pt x="96813" y="235335"/>
                  </a:lnTo>
                  <a:lnTo>
                    <a:pt x="94779" y="234897"/>
                  </a:lnTo>
                  <a:lnTo>
                    <a:pt x="93423" y="233334"/>
                  </a:lnTo>
                  <a:lnTo>
                    <a:pt x="92519" y="231023"/>
                  </a:lnTo>
                  <a:lnTo>
                    <a:pt x="91247" y="221702"/>
                  </a:lnTo>
                  <a:lnTo>
                    <a:pt x="92339" y="216919"/>
                  </a:lnTo>
                  <a:lnTo>
                    <a:pt x="94336" y="211189"/>
                  </a:lnTo>
                  <a:lnTo>
                    <a:pt x="96938" y="204829"/>
                  </a:lnTo>
                  <a:lnTo>
                    <a:pt x="99942" y="198050"/>
                  </a:lnTo>
                  <a:lnTo>
                    <a:pt x="106667" y="183744"/>
                  </a:lnTo>
                  <a:lnTo>
                    <a:pt x="111508" y="176373"/>
                  </a:lnTo>
                  <a:lnTo>
                    <a:pt x="117277" y="168919"/>
                  </a:lnTo>
                  <a:lnTo>
                    <a:pt x="123661" y="161409"/>
                  </a:lnTo>
                  <a:lnTo>
                    <a:pt x="130458" y="152593"/>
                  </a:lnTo>
                  <a:lnTo>
                    <a:pt x="137530" y="142905"/>
                  </a:lnTo>
                  <a:lnTo>
                    <a:pt x="144784" y="132637"/>
                  </a:lnTo>
                  <a:lnTo>
                    <a:pt x="152159" y="123252"/>
                  </a:lnTo>
                  <a:lnTo>
                    <a:pt x="159617" y="114454"/>
                  </a:lnTo>
                  <a:lnTo>
                    <a:pt x="167129" y="106050"/>
                  </a:lnTo>
                  <a:lnTo>
                    <a:pt x="174676" y="99177"/>
                  </a:lnTo>
                  <a:lnTo>
                    <a:pt x="182248" y="93325"/>
                  </a:lnTo>
                  <a:lnTo>
                    <a:pt x="189836" y="88153"/>
                  </a:lnTo>
                  <a:lnTo>
                    <a:pt x="197435" y="83435"/>
                  </a:lnTo>
                  <a:lnTo>
                    <a:pt x="205040" y="79021"/>
                  </a:lnTo>
                  <a:lnTo>
                    <a:pt x="212651" y="74807"/>
                  </a:lnTo>
                  <a:lnTo>
                    <a:pt x="218994" y="71998"/>
                  </a:lnTo>
                  <a:lnTo>
                    <a:pt x="229429" y="68877"/>
                  </a:lnTo>
                  <a:lnTo>
                    <a:pt x="233990" y="69315"/>
                  </a:lnTo>
                  <a:lnTo>
                    <a:pt x="238300" y="70877"/>
                  </a:lnTo>
                  <a:lnTo>
                    <a:pt x="242444" y="73188"/>
                  </a:lnTo>
                  <a:lnTo>
                    <a:pt x="245207" y="75999"/>
                  </a:lnTo>
                  <a:lnTo>
                    <a:pt x="247049" y="79143"/>
                  </a:lnTo>
                  <a:lnTo>
                    <a:pt x="248277" y="82509"/>
                  </a:lnTo>
                  <a:lnTo>
                    <a:pt x="247825" y="86022"/>
                  </a:lnTo>
                  <a:lnTo>
                    <a:pt x="246253" y="89635"/>
                  </a:lnTo>
                  <a:lnTo>
                    <a:pt x="241121" y="98306"/>
                  </a:lnTo>
                  <a:lnTo>
                    <a:pt x="234607" y="110626"/>
                  </a:lnTo>
                  <a:lnTo>
                    <a:pt x="223799" y="131842"/>
                  </a:lnTo>
                  <a:lnTo>
                    <a:pt x="218806" y="139232"/>
                  </a:lnTo>
                  <a:lnTo>
                    <a:pt x="212938" y="146698"/>
                  </a:lnTo>
                  <a:lnTo>
                    <a:pt x="206486" y="154216"/>
                  </a:lnTo>
                  <a:lnTo>
                    <a:pt x="200914" y="161767"/>
                  </a:lnTo>
                  <a:lnTo>
                    <a:pt x="195930" y="169341"/>
                  </a:lnTo>
                  <a:lnTo>
                    <a:pt x="191337" y="176931"/>
                  </a:lnTo>
                  <a:lnTo>
                    <a:pt x="185735" y="183261"/>
                  </a:lnTo>
                  <a:lnTo>
                    <a:pt x="179461" y="188751"/>
                  </a:lnTo>
                  <a:lnTo>
                    <a:pt x="172738" y="193681"/>
                  </a:lnTo>
                  <a:lnTo>
                    <a:pt x="166985" y="198237"/>
                  </a:lnTo>
                  <a:lnTo>
                    <a:pt x="157208" y="206687"/>
                  </a:lnTo>
                  <a:lnTo>
                    <a:pt x="150631" y="212516"/>
                  </a:lnTo>
                  <a:lnTo>
                    <a:pt x="149708" y="212064"/>
                  </a:lnTo>
                  <a:lnTo>
                    <a:pt x="149092" y="210493"/>
                  </a:lnTo>
                  <a:lnTo>
                    <a:pt x="148226" y="202214"/>
                  </a:lnTo>
                  <a:lnTo>
                    <a:pt x="148105" y="198846"/>
                  </a:lnTo>
                  <a:lnTo>
                    <a:pt x="149294" y="194061"/>
                  </a:lnTo>
                  <a:lnTo>
                    <a:pt x="151357" y="188330"/>
                  </a:lnTo>
                  <a:lnTo>
                    <a:pt x="154001" y="181971"/>
                  </a:lnTo>
                  <a:lnTo>
                    <a:pt x="157035" y="176460"/>
                  </a:lnTo>
                  <a:lnTo>
                    <a:pt x="160328" y="171517"/>
                  </a:lnTo>
                  <a:lnTo>
                    <a:pt x="163792" y="166952"/>
                  </a:lnTo>
                  <a:lnTo>
                    <a:pt x="168642" y="161368"/>
                  </a:lnTo>
                  <a:lnTo>
                    <a:pt x="174414" y="155105"/>
                  </a:lnTo>
                  <a:lnTo>
                    <a:pt x="187603" y="141374"/>
                  </a:lnTo>
                  <a:lnTo>
                    <a:pt x="231076" y="97483"/>
                  </a:lnTo>
                  <a:lnTo>
                    <a:pt x="235088" y="94735"/>
                  </a:lnTo>
                  <a:lnTo>
                    <a:pt x="245532" y="90868"/>
                  </a:lnTo>
                  <a:lnTo>
                    <a:pt x="248420" y="89964"/>
                  </a:lnTo>
                  <a:lnTo>
                    <a:pt x="249191" y="90993"/>
                  </a:lnTo>
                  <a:lnTo>
                    <a:pt x="250047" y="95523"/>
                  </a:lnTo>
                  <a:lnTo>
                    <a:pt x="250428" y="101769"/>
                  </a:lnTo>
                  <a:lnTo>
                    <a:pt x="250528" y="105213"/>
                  </a:lnTo>
                  <a:lnTo>
                    <a:pt x="249326" y="110049"/>
                  </a:lnTo>
                  <a:lnTo>
                    <a:pt x="247254" y="115813"/>
                  </a:lnTo>
                  <a:lnTo>
                    <a:pt x="244603" y="122195"/>
                  </a:lnTo>
                  <a:lnTo>
                    <a:pt x="240296" y="127720"/>
                  </a:lnTo>
                  <a:lnTo>
                    <a:pt x="234884" y="132673"/>
                  </a:lnTo>
                  <a:lnTo>
                    <a:pt x="228737" y="137246"/>
                  </a:lnTo>
                  <a:lnTo>
                    <a:pt x="222098" y="142834"/>
                  </a:lnTo>
                  <a:lnTo>
                    <a:pt x="215133" y="149100"/>
                  </a:lnTo>
                  <a:lnTo>
                    <a:pt x="200620" y="162835"/>
                  </a:lnTo>
                  <a:lnTo>
                    <a:pt x="185703" y="177406"/>
                  </a:lnTo>
                  <a:lnTo>
                    <a:pt x="179439" y="182307"/>
                  </a:lnTo>
                  <a:lnTo>
                    <a:pt x="164556" y="190476"/>
                  </a:lnTo>
                  <a:lnTo>
                    <a:pt x="156128" y="196887"/>
                  </a:lnTo>
                  <a:lnTo>
                    <a:pt x="148149" y="200584"/>
                  </a:lnTo>
                  <a:lnTo>
                    <a:pt x="144243" y="201569"/>
                  </a:lnTo>
                  <a:lnTo>
                    <a:pt x="140369" y="200956"/>
                  </a:lnTo>
                  <a:lnTo>
                    <a:pt x="130119" y="195296"/>
                  </a:lnTo>
                  <a:lnTo>
                    <a:pt x="127276" y="193526"/>
                  </a:lnTo>
                  <a:lnTo>
                    <a:pt x="126518" y="191784"/>
                  </a:lnTo>
                  <a:lnTo>
                    <a:pt x="125676" y="186462"/>
                  </a:lnTo>
                  <a:lnTo>
                    <a:pt x="126720" y="181995"/>
                  </a:lnTo>
                  <a:lnTo>
                    <a:pt x="128688" y="176477"/>
                  </a:lnTo>
                  <a:lnTo>
                    <a:pt x="131269" y="170258"/>
                  </a:lnTo>
                  <a:lnTo>
                    <a:pt x="134260" y="164842"/>
                  </a:lnTo>
                  <a:lnTo>
                    <a:pt x="140969" y="155438"/>
                  </a:lnTo>
                  <a:lnTo>
                    <a:pt x="145807" y="149882"/>
                  </a:lnTo>
                  <a:lnTo>
                    <a:pt x="151572" y="143638"/>
                  </a:lnTo>
                  <a:lnTo>
                    <a:pt x="170722" y="12353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
            <p:cNvSpPr/>
            <p:nvPr/>
          </p:nvSpPr>
          <p:spPr>
            <a:xfrm>
              <a:off x="6549404" y="2640329"/>
              <a:ext cx="188449" cy="2891791"/>
            </a:xfrm>
            <a:custGeom>
              <a:avLst/>
              <a:gdLst/>
              <a:ahLst/>
              <a:cxnLst/>
              <a:rect l="0" t="0" r="0" b="0"/>
              <a:pathLst>
                <a:path w="188449" h="2891791">
                  <a:moveTo>
                    <a:pt x="102855" y="2891790"/>
                  </a:moveTo>
                  <a:lnTo>
                    <a:pt x="96788" y="2879655"/>
                  </a:lnTo>
                  <a:lnTo>
                    <a:pt x="93809" y="2866923"/>
                  </a:lnTo>
                  <a:lnTo>
                    <a:pt x="89200" y="2810011"/>
                  </a:lnTo>
                  <a:lnTo>
                    <a:pt x="75808" y="2718969"/>
                  </a:lnTo>
                  <a:lnTo>
                    <a:pt x="71784" y="2683324"/>
                  </a:lnTo>
                  <a:lnTo>
                    <a:pt x="66609" y="2655629"/>
                  </a:lnTo>
                  <a:lnTo>
                    <a:pt x="61346" y="2626809"/>
                  </a:lnTo>
                  <a:lnTo>
                    <a:pt x="57113" y="2563934"/>
                  </a:lnTo>
                  <a:lnTo>
                    <a:pt x="51622" y="2506046"/>
                  </a:lnTo>
                  <a:lnTo>
                    <a:pt x="48380" y="2480958"/>
                  </a:lnTo>
                  <a:lnTo>
                    <a:pt x="44949" y="2459152"/>
                  </a:lnTo>
                  <a:lnTo>
                    <a:pt x="41391" y="2439535"/>
                  </a:lnTo>
                  <a:lnTo>
                    <a:pt x="36383" y="2393722"/>
                  </a:lnTo>
                  <a:lnTo>
                    <a:pt x="31826" y="2354620"/>
                  </a:lnTo>
                  <a:lnTo>
                    <a:pt x="26837" y="2312688"/>
                  </a:lnTo>
                  <a:lnTo>
                    <a:pt x="22758" y="2243531"/>
                  </a:lnTo>
                  <a:lnTo>
                    <a:pt x="14032" y="2043038"/>
                  </a:lnTo>
                  <a:lnTo>
                    <a:pt x="8804" y="1970595"/>
                  </a:lnTo>
                  <a:lnTo>
                    <a:pt x="3905" y="1937540"/>
                  </a:lnTo>
                  <a:lnTo>
                    <a:pt x="502" y="1865619"/>
                  </a:lnTo>
                  <a:lnTo>
                    <a:pt x="0" y="1444273"/>
                  </a:lnTo>
                  <a:lnTo>
                    <a:pt x="3378" y="1326853"/>
                  </a:lnTo>
                  <a:lnTo>
                    <a:pt x="6057" y="1261759"/>
                  </a:lnTo>
                  <a:lnTo>
                    <a:pt x="9113" y="1214553"/>
                  </a:lnTo>
                  <a:lnTo>
                    <a:pt x="12421" y="1179272"/>
                  </a:lnTo>
                  <a:lnTo>
                    <a:pt x="18212" y="1126101"/>
                  </a:lnTo>
                  <a:lnTo>
                    <a:pt x="22743" y="1053326"/>
                  </a:lnTo>
                  <a:lnTo>
                    <a:pt x="30294" y="987314"/>
                  </a:lnTo>
                  <a:lnTo>
                    <a:pt x="35636" y="934311"/>
                  </a:lnTo>
                  <a:lnTo>
                    <a:pt x="40262" y="908624"/>
                  </a:lnTo>
                  <a:lnTo>
                    <a:pt x="45887" y="880070"/>
                  </a:lnTo>
                  <a:lnTo>
                    <a:pt x="49637" y="857223"/>
                  </a:lnTo>
                  <a:lnTo>
                    <a:pt x="53803" y="821678"/>
                  </a:lnTo>
                  <a:lnTo>
                    <a:pt x="65814" y="745767"/>
                  </a:lnTo>
                  <a:lnTo>
                    <a:pt x="93997" y="571489"/>
                  </a:lnTo>
                  <a:lnTo>
                    <a:pt x="111618" y="453385"/>
                  </a:lnTo>
                  <a:lnTo>
                    <a:pt x="116317" y="416557"/>
                  </a:lnTo>
                  <a:lnTo>
                    <a:pt x="119450" y="388195"/>
                  </a:lnTo>
                  <a:lnTo>
                    <a:pt x="122808" y="365477"/>
                  </a:lnTo>
                  <a:lnTo>
                    <a:pt x="126317" y="346522"/>
                  </a:lnTo>
                  <a:lnTo>
                    <a:pt x="129927" y="330074"/>
                  </a:lnTo>
                  <a:lnTo>
                    <a:pt x="135007" y="294791"/>
                  </a:lnTo>
                  <a:lnTo>
                    <a:pt x="138259" y="281618"/>
                  </a:lnTo>
                  <a:lnTo>
                    <a:pt x="142968" y="266485"/>
                  </a:lnTo>
                  <a:lnTo>
                    <a:pt x="148647" y="250047"/>
                  </a:lnTo>
                  <a:lnTo>
                    <a:pt x="152434" y="235278"/>
                  </a:lnTo>
                  <a:lnTo>
                    <a:pt x="156640" y="208708"/>
                  </a:lnTo>
                  <a:lnTo>
                    <a:pt x="161897" y="187586"/>
                  </a:lnTo>
                  <a:lnTo>
                    <a:pt x="167196" y="169732"/>
                  </a:lnTo>
                  <a:lnTo>
                    <a:pt x="172333" y="123374"/>
                  </a:lnTo>
                  <a:lnTo>
                    <a:pt x="177338" y="112830"/>
                  </a:lnTo>
                  <a:lnTo>
                    <a:pt x="180409" y="100524"/>
                  </a:lnTo>
                  <a:lnTo>
                    <a:pt x="185524" y="72542"/>
                  </a:lnTo>
                  <a:lnTo>
                    <a:pt x="188448" y="59791"/>
                  </a:lnTo>
                  <a:lnTo>
                    <a:pt x="188310" y="38851"/>
                  </a:lnTo>
                  <a:lnTo>
                    <a:pt x="182865"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3"/>
            <p:cNvSpPr/>
            <p:nvPr/>
          </p:nvSpPr>
          <p:spPr>
            <a:xfrm>
              <a:off x="6503669" y="4206239"/>
              <a:ext cx="262801" cy="365762"/>
            </a:xfrm>
            <a:custGeom>
              <a:avLst/>
              <a:gdLst/>
              <a:ahLst/>
              <a:cxnLst/>
              <a:rect l="0" t="0" r="0" b="0"/>
              <a:pathLst>
                <a:path w="262801" h="365762">
                  <a:moveTo>
                    <a:pt x="0" y="0"/>
                  </a:moveTo>
                  <a:lnTo>
                    <a:pt x="31818" y="15909"/>
                  </a:lnTo>
                  <a:lnTo>
                    <a:pt x="37723" y="18226"/>
                  </a:lnTo>
                  <a:lnTo>
                    <a:pt x="42929" y="19771"/>
                  </a:lnTo>
                  <a:lnTo>
                    <a:pt x="47669" y="20801"/>
                  </a:lnTo>
                  <a:lnTo>
                    <a:pt x="52099" y="22757"/>
                  </a:lnTo>
                  <a:lnTo>
                    <a:pt x="56323" y="25332"/>
                  </a:lnTo>
                  <a:lnTo>
                    <a:pt x="60409" y="28318"/>
                  </a:lnTo>
                  <a:lnTo>
                    <a:pt x="68336" y="31636"/>
                  </a:lnTo>
                  <a:lnTo>
                    <a:pt x="72227" y="32521"/>
                  </a:lnTo>
                  <a:lnTo>
                    <a:pt x="78632" y="33111"/>
                  </a:lnTo>
                  <a:lnTo>
                    <a:pt x="86711" y="33504"/>
                  </a:lnTo>
                  <a:lnTo>
                    <a:pt x="95908" y="33766"/>
                  </a:lnTo>
                  <a:lnTo>
                    <a:pt x="108389" y="35211"/>
                  </a:lnTo>
                  <a:lnTo>
                    <a:pt x="123059" y="37444"/>
                  </a:lnTo>
                  <a:lnTo>
                    <a:pt x="139190" y="40203"/>
                  </a:lnTo>
                  <a:lnTo>
                    <a:pt x="156294" y="42042"/>
                  </a:lnTo>
                  <a:lnTo>
                    <a:pt x="174045" y="43268"/>
                  </a:lnTo>
                  <a:lnTo>
                    <a:pt x="192231" y="44086"/>
                  </a:lnTo>
                  <a:lnTo>
                    <a:pt x="206894" y="45901"/>
                  </a:lnTo>
                  <a:lnTo>
                    <a:pt x="219209" y="48381"/>
                  </a:lnTo>
                  <a:lnTo>
                    <a:pt x="229960" y="51304"/>
                  </a:lnTo>
                  <a:lnTo>
                    <a:pt x="238396" y="53253"/>
                  </a:lnTo>
                  <a:lnTo>
                    <a:pt x="245291" y="54552"/>
                  </a:lnTo>
                  <a:lnTo>
                    <a:pt x="261861" y="56998"/>
                  </a:lnTo>
                  <a:lnTo>
                    <a:pt x="262204" y="58319"/>
                  </a:lnTo>
                  <a:lnTo>
                    <a:pt x="262755" y="69564"/>
                  </a:lnTo>
                  <a:lnTo>
                    <a:pt x="262800" y="73046"/>
                  </a:lnTo>
                  <a:lnTo>
                    <a:pt x="261560" y="76638"/>
                  </a:lnTo>
                  <a:lnTo>
                    <a:pt x="255018" y="87760"/>
                  </a:lnTo>
                  <a:lnTo>
                    <a:pt x="253041" y="95308"/>
                  </a:lnTo>
                  <a:lnTo>
                    <a:pt x="251928" y="106698"/>
                  </a:lnTo>
                  <a:lnTo>
                    <a:pt x="250503" y="110502"/>
                  </a:lnTo>
                  <a:lnTo>
                    <a:pt x="245531" y="118116"/>
                  </a:lnTo>
                  <a:lnTo>
                    <a:pt x="242475" y="129120"/>
                  </a:lnTo>
                  <a:lnTo>
                    <a:pt x="241661" y="135609"/>
                  </a:lnTo>
                  <a:lnTo>
                    <a:pt x="237369" y="146208"/>
                  </a:lnTo>
                  <a:lnTo>
                    <a:pt x="232498" y="155152"/>
                  </a:lnTo>
                  <a:lnTo>
                    <a:pt x="230332" y="163360"/>
                  </a:lnTo>
                  <a:lnTo>
                    <a:pt x="223046" y="205460"/>
                  </a:lnTo>
                  <a:lnTo>
                    <a:pt x="221087" y="218254"/>
                  </a:lnTo>
                  <a:lnTo>
                    <a:pt x="219781" y="228052"/>
                  </a:lnTo>
                  <a:lnTo>
                    <a:pt x="218911" y="235855"/>
                  </a:lnTo>
                  <a:lnTo>
                    <a:pt x="217061" y="247407"/>
                  </a:lnTo>
                  <a:lnTo>
                    <a:pt x="209659" y="288924"/>
                  </a:lnTo>
                  <a:lnTo>
                    <a:pt x="208353" y="298026"/>
                  </a:lnTo>
                  <a:lnTo>
                    <a:pt x="207482" y="305364"/>
                  </a:lnTo>
                  <a:lnTo>
                    <a:pt x="206902" y="311527"/>
                  </a:lnTo>
                  <a:lnTo>
                    <a:pt x="206257" y="321760"/>
                  </a:lnTo>
                  <a:lnTo>
                    <a:pt x="205970" y="330541"/>
                  </a:lnTo>
                  <a:lnTo>
                    <a:pt x="205754" y="352018"/>
                  </a:lnTo>
                  <a:lnTo>
                    <a:pt x="205740" y="36576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transition spd="med">
    <p:randomBa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very last one</a:t>
            </a:r>
            <a:endParaRPr lang="en-US" dirty="0"/>
          </a:p>
        </p:txBody>
      </p:sp>
      <p:sp>
        <p:nvSpPr>
          <p:cNvPr id="3" name="Content Placeholder 2"/>
          <p:cNvSpPr>
            <a:spLocks noGrp="1"/>
          </p:cNvSpPr>
          <p:nvPr>
            <p:ph idx="1"/>
          </p:nvPr>
        </p:nvSpPr>
        <p:spPr/>
        <p:txBody>
          <a:bodyPr/>
          <a:lstStyle/>
          <a:p>
            <a:r>
              <a:rPr lang="en-US" dirty="0" smtClean="0"/>
              <a:t>Two lines parallel to a third line are parallel to each other.</a:t>
            </a:r>
            <a:endParaRPr lang="en-US" dirty="0"/>
          </a:p>
        </p:txBody>
      </p:sp>
      <p:sp>
        <p:nvSpPr>
          <p:cNvPr id="4" name="SMARTPenAnnotation4"/>
          <p:cNvSpPr/>
          <p:nvPr/>
        </p:nvSpPr>
        <p:spPr>
          <a:xfrm>
            <a:off x="4983479" y="2971800"/>
            <a:ext cx="3406141" cy="125718"/>
          </a:xfrm>
          <a:custGeom>
            <a:avLst/>
            <a:gdLst/>
            <a:ahLst/>
            <a:cxnLst/>
            <a:rect l="0" t="0" r="0" b="0"/>
            <a:pathLst>
              <a:path w="3406141" h="125718">
                <a:moveTo>
                  <a:pt x="0" y="114300"/>
                </a:moveTo>
                <a:lnTo>
                  <a:pt x="6069" y="120367"/>
                </a:lnTo>
                <a:lnTo>
                  <a:pt x="9126" y="122155"/>
                </a:lnTo>
                <a:lnTo>
                  <a:pt x="15910" y="124141"/>
                </a:lnTo>
                <a:lnTo>
                  <a:pt x="91607" y="125717"/>
                </a:lnTo>
                <a:lnTo>
                  <a:pt x="108024" y="122338"/>
                </a:lnTo>
                <a:lnTo>
                  <a:pt x="117737" y="119658"/>
                </a:lnTo>
                <a:lnTo>
                  <a:pt x="143541" y="115887"/>
                </a:lnTo>
                <a:lnTo>
                  <a:pt x="190491" y="113343"/>
                </a:lnTo>
                <a:lnTo>
                  <a:pt x="255550" y="106537"/>
                </a:lnTo>
                <a:lnTo>
                  <a:pt x="294300" y="102686"/>
                </a:lnTo>
                <a:lnTo>
                  <a:pt x="304150" y="100207"/>
                </a:lnTo>
                <a:lnTo>
                  <a:pt x="313257" y="97284"/>
                </a:lnTo>
                <a:lnTo>
                  <a:pt x="328218" y="94066"/>
                </a:lnTo>
                <a:lnTo>
                  <a:pt x="347082" y="90651"/>
                </a:lnTo>
                <a:lnTo>
                  <a:pt x="368548" y="87104"/>
                </a:lnTo>
                <a:lnTo>
                  <a:pt x="385399" y="84739"/>
                </a:lnTo>
                <a:lnTo>
                  <a:pt x="434081" y="80944"/>
                </a:lnTo>
                <a:lnTo>
                  <a:pt x="491456" y="78863"/>
                </a:lnTo>
                <a:lnTo>
                  <a:pt x="502898" y="76705"/>
                </a:lnTo>
                <a:lnTo>
                  <a:pt x="514335" y="73997"/>
                </a:lnTo>
                <a:lnTo>
                  <a:pt x="575778" y="68380"/>
                </a:lnTo>
                <a:lnTo>
                  <a:pt x="589592" y="65906"/>
                </a:lnTo>
                <a:lnTo>
                  <a:pt x="602612" y="62987"/>
                </a:lnTo>
                <a:lnTo>
                  <a:pt x="627238" y="59744"/>
                </a:lnTo>
                <a:lnTo>
                  <a:pt x="710450" y="56221"/>
                </a:lnTo>
                <a:lnTo>
                  <a:pt x="727634" y="53991"/>
                </a:lnTo>
                <a:lnTo>
                  <a:pt x="744169" y="51234"/>
                </a:lnTo>
                <a:lnTo>
                  <a:pt x="803849" y="47353"/>
                </a:lnTo>
                <a:lnTo>
                  <a:pt x="1057648" y="39694"/>
                </a:lnTo>
                <a:lnTo>
                  <a:pt x="1106419" y="36623"/>
                </a:lnTo>
                <a:lnTo>
                  <a:pt x="1144013" y="33305"/>
                </a:lnTo>
                <a:lnTo>
                  <a:pt x="1174155" y="29823"/>
                </a:lnTo>
                <a:lnTo>
                  <a:pt x="1234741" y="25955"/>
                </a:lnTo>
                <a:lnTo>
                  <a:pt x="1332149" y="23471"/>
                </a:lnTo>
                <a:lnTo>
                  <a:pt x="1384547" y="19744"/>
                </a:lnTo>
                <a:lnTo>
                  <a:pt x="1414521" y="16973"/>
                </a:lnTo>
                <a:lnTo>
                  <a:pt x="1480979" y="13072"/>
                </a:lnTo>
                <a:lnTo>
                  <a:pt x="1842322" y="1732"/>
                </a:lnTo>
                <a:lnTo>
                  <a:pt x="2294648" y="44"/>
                </a:lnTo>
                <a:lnTo>
                  <a:pt x="2791352" y="10725"/>
                </a:lnTo>
                <a:lnTo>
                  <a:pt x="2859122" y="10960"/>
                </a:lnTo>
                <a:lnTo>
                  <a:pt x="2917001" y="12386"/>
                </a:lnTo>
                <a:lnTo>
                  <a:pt x="2968288" y="14608"/>
                </a:lnTo>
                <a:lnTo>
                  <a:pt x="3051519" y="19192"/>
                </a:lnTo>
                <a:lnTo>
                  <a:pt x="3132017" y="21773"/>
                </a:lnTo>
                <a:lnTo>
                  <a:pt x="3220496" y="21267"/>
                </a:lnTo>
                <a:lnTo>
                  <a:pt x="3254438" y="19258"/>
                </a:lnTo>
                <a:lnTo>
                  <a:pt x="3315857" y="14909"/>
                </a:lnTo>
                <a:lnTo>
                  <a:pt x="3365985" y="11190"/>
                </a:lnTo>
                <a:lnTo>
                  <a:pt x="3379371" y="8730"/>
                </a:lnTo>
                <a:lnTo>
                  <a:pt x="3392103" y="5820"/>
                </a:lnTo>
                <a:lnTo>
                  <a:pt x="3402865" y="2586"/>
                </a:lnTo>
                <a:lnTo>
                  <a:pt x="340614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5"/>
          <p:cNvSpPr/>
          <p:nvPr/>
        </p:nvSpPr>
        <p:spPr>
          <a:xfrm>
            <a:off x="4983479" y="3819221"/>
            <a:ext cx="3406141" cy="101269"/>
          </a:xfrm>
          <a:custGeom>
            <a:avLst/>
            <a:gdLst/>
            <a:ahLst/>
            <a:cxnLst/>
            <a:rect l="0" t="0" r="0" b="0"/>
            <a:pathLst>
              <a:path w="3406141" h="101269">
                <a:moveTo>
                  <a:pt x="0" y="101268"/>
                </a:moveTo>
                <a:lnTo>
                  <a:pt x="18204" y="101268"/>
                </a:lnTo>
                <a:lnTo>
                  <a:pt x="26106" y="99998"/>
                </a:lnTo>
                <a:lnTo>
                  <a:pt x="33914" y="97882"/>
                </a:lnTo>
                <a:lnTo>
                  <a:pt x="41660" y="95201"/>
                </a:lnTo>
                <a:lnTo>
                  <a:pt x="48093" y="94683"/>
                </a:lnTo>
                <a:lnTo>
                  <a:pt x="53652" y="95608"/>
                </a:lnTo>
                <a:lnTo>
                  <a:pt x="58628" y="97495"/>
                </a:lnTo>
                <a:lnTo>
                  <a:pt x="91450" y="100523"/>
                </a:lnTo>
                <a:lnTo>
                  <a:pt x="164812" y="97838"/>
                </a:lnTo>
                <a:lnTo>
                  <a:pt x="193695" y="95172"/>
                </a:lnTo>
                <a:lnTo>
                  <a:pt x="216760" y="92124"/>
                </a:lnTo>
                <a:lnTo>
                  <a:pt x="235947" y="88822"/>
                </a:lnTo>
                <a:lnTo>
                  <a:pt x="252548" y="85351"/>
                </a:lnTo>
                <a:lnTo>
                  <a:pt x="269965" y="83037"/>
                </a:lnTo>
                <a:lnTo>
                  <a:pt x="306251" y="80466"/>
                </a:lnTo>
                <a:lnTo>
                  <a:pt x="367881" y="77545"/>
                </a:lnTo>
                <a:lnTo>
                  <a:pt x="643016" y="58948"/>
                </a:lnTo>
                <a:lnTo>
                  <a:pt x="754121" y="49077"/>
                </a:lnTo>
                <a:lnTo>
                  <a:pt x="801679" y="46322"/>
                </a:lnTo>
                <a:lnTo>
                  <a:pt x="879952" y="43284"/>
                </a:lnTo>
                <a:lnTo>
                  <a:pt x="960497" y="36392"/>
                </a:lnTo>
                <a:lnTo>
                  <a:pt x="1001351" y="34334"/>
                </a:lnTo>
                <a:lnTo>
                  <a:pt x="1352459" y="22992"/>
                </a:lnTo>
                <a:lnTo>
                  <a:pt x="1636730" y="20331"/>
                </a:lnTo>
                <a:lnTo>
                  <a:pt x="1889154" y="13505"/>
                </a:lnTo>
                <a:lnTo>
                  <a:pt x="2386702" y="9972"/>
                </a:lnTo>
                <a:lnTo>
                  <a:pt x="2470457" y="6505"/>
                </a:lnTo>
                <a:lnTo>
                  <a:pt x="2519462" y="3803"/>
                </a:lnTo>
                <a:lnTo>
                  <a:pt x="2689058" y="801"/>
                </a:lnTo>
                <a:lnTo>
                  <a:pt x="2794735" y="0"/>
                </a:lnTo>
                <a:lnTo>
                  <a:pt x="2876617" y="736"/>
                </a:lnTo>
                <a:lnTo>
                  <a:pt x="2942634" y="2497"/>
                </a:lnTo>
                <a:lnTo>
                  <a:pt x="3049008" y="6570"/>
                </a:lnTo>
                <a:lnTo>
                  <a:pt x="3225682" y="9399"/>
                </a:lnTo>
                <a:lnTo>
                  <a:pt x="3250275" y="10813"/>
                </a:lnTo>
                <a:lnTo>
                  <a:pt x="3276830" y="13024"/>
                </a:lnTo>
                <a:lnTo>
                  <a:pt x="3325809" y="17599"/>
                </a:lnTo>
                <a:lnTo>
                  <a:pt x="3377949" y="20536"/>
                </a:lnTo>
                <a:lnTo>
                  <a:pt x="3406140" y="2125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
          <p:cNvSpPr/>
          <p:nvPr/>
        </p:nvSpPr>
        <p:spPr>
          <a:xfrm>
            <a:off x="4994909" y="4743450"/>
            <a:ext cx="3497582" cy="148590"/>
          </a:xfrm>
          <a:custGeom>
            <a:avLst/>
            <a:gdLst/>
            <a:ahLst/>
            <a:cxnLst/>
            <a:rect l="0" t="0" r="0" b="0"/>
            <a:pathLst>
              <a:path w="3497582" h="148590">
                <a:moveTo>
                  <a:pt x="0" y="148589"/>
                </a:moveTo>
                <a:lnTo>
                  <a:pt x="19683" y="138748"/>
                </a:lnTo>
                <a:lnTo>
                  <a:pt x="120107" y="137201"/>
                </a:lnTo>
                <a:lnTo>
                  <a:pt x="552120" y="137160"/>
                </a:lnTo>
                <a:lnTo>
                  <a:pt x="625964" y="133773"/>
                </a:lnTo>
                <a:lnTo>
                  <a:pt x="702386" y="129304"/>
                </a:lnTo>
                <a:lnTo>
                  <a:pt x="773970" y="125519"/>
                </a:lnTo>
                <a:lnTo>
                  <a:pt x="792841" y="123049"/>
                </a:lnTo>
                <a:lnTo>
                  <a:pt x="810501" y="120132"/>
                </a:lnTo>
                <a:lnTo>
                  <a:pt x="915891" y="114181"/>
                </a:lnTo>
                <a:lnTo>
                  <a:pt x="939524" y="111681"/>
                </a:lnTo>
                <a:lnTo>
                  <a:pt x="961630" y="108744"/>
                </a:lnTo>
                <a:lnTo>
                  <a:pt x="1017012" y="104610"/>
                </a:lnTo>
                <a:lnTo>
                  <a:pt x="1096712" y="101943"/>
                </a:lnTo>
                <a:lnTo>
                  <a:pt x="1158411" y="96954"/>
                </a:lnTo>
                <a:lnTo>
                  <a:pt x="1193914" y="92576"/>
                </a:lnTo>
                <a:lnTo>
                  <a:pt x="1270615" y="80938"/>
                </a:lnTo>
                <a:lnTo>
                  <a:pt x="1303007" y="76818"/>
                </a:lnTo>
                <a:lnTo>
                  <a:pt x="1355932" y="72241"/>
                </a:lnTo>
                <a:lnTo>
                  <a:pt x="1457833" y="63596"/>
                </a:lnTo>
                <a:lnTo>
                  <a:pt x="1490049" y="60178"/>
                </a:lnTo>
                <a:lnTo>
                  <a:pt x="1546164" y="52992"/>
                </a:lnTo>
                <a:lnTo>
                  <a:pt x="1620597" y="41806"/>
                </a:lnTo>
                <a:lnTo>
                  <a:pt x="1667685" y="37630"/>
                </a:lnTo>
                <a:lnTo>
                  <a:pt x="1875693" y="26874"/>
                </a:lnTo>
                <a:lnTo>
                  <a:pt x="1967328" y="24644"/>
                </a:lnTo>
                <a:lnTo>
                  <a:pt x="2191962" y="21942"/>
                </a:lnTo>
                <a:lnTo>
                  <a:pt x="2426201" y="15109"/>
                </a:lnTo>
                <a:lnTo>
                  <a:pt x="3422020" y="11472"/>
                </a:lnTo>
                <a:lnTo>
                  <a:pt x="3464421" y="8061"/>
                </a:lnTo>
                <a:lnTo>
                  <a:pt x="3495799" y="2388"/>
                </a:lnTo>
                <a:lnTo>
                  <a:pt x="3497581" y="0"/>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7"/>
          <p:cNvSpPr/>
          <p:nvPr/>
        </p:nvSpPr>
        <p:spPr>
          <a:xfrm>
            <a:off x="6904204" y="2766059"/>
            <a:ext cx="456716" cy="422911"/>
          </a:xfrm>
          <a:custGeom>
            <a:avLst/>
            <a:gdLst/>
            <a:ahLst/>
            <a:cxnLst/>
            <a:rect l="0" t="0" r="0" b="0"/>
            <a:pathLst>
              <a:path w="456716" h="422911">
                <a:moveTo>
                  <a:pt x="296696" y="0"/>
                </a:moveTo>
                <a:lnTo>
                  <a:pt x="296696" y="6068"/>
                </a:lnTo>
                <a:lnTo>
                  <a:pt x="295426" y="9126"/>
                </a:lnTo>
                <a:lnTo>
                  <a:pt x="286854" y="20801"/>
                </a:lnTo>
                <a:lnTo>
                  <a:pt x="275812" y="28718"/>
                </a:lnTo>
                <a:lnTo>
                  <a:pt x="267533" y="34386"/>
                </a:lnTo>
                <a:lnTo>
                  <a:pt x="254948" y="44070"/>
                </a:lnTo>
                <a:lnTo>
                  <a:pt x="249814" y="48430"/>
                </a:lnTo>
                <a:lnTo>
                  <a:pt x="240722" y="60048"/>
                </a:lnTo>
                <a:lnTo>
                  <a:pt x="236520" y="66702"/>
                </a:lnTo>
                <a:lnTo>
                  <a:pt x="228638" y="73678"/>
                </a:lnTo>
                <a:lnTo>
                  <a:pt x="218304" y="80869"/>
                </a:lnTo>
                <a:lnTo>
                  <a:pt x="206334" y="88203"/>
                </a:lnTo>
                <a:lnTo>
                  <a:pt x="194544" y="94362"/>
                </a:lnTo>
                <a:lnTo>
                  <a:pt x="182875" y="99738"/>
                </a:lnTo>
                <a:lnTo>
                  <a:pt x="171285" y="104592"/>
                </a:lnTo>
                <a:lnTo>
                  <a:pt x="161019" y="110368"/>
                </a:lnTo>
                <a:lnTo>
                  <a:pt x="151634" y="116759"/>
                </a:lnTo>
                <a:lnTo>
                  <a:pt x="142837" y="123560"/>
                </a:lnTo>
                <a:lnTo>
                  <a:pt x="131894" y="130633"/>
                </a:lnTo>
                <a:lnTo>
                  <a:pt x="119518" y="137889"/>
                </a:lnTo>
                <a:lnTo>
                  <a:pt x="106187" y="145266"/>
                </a:lnTo>
                <a:lnTo>
                  <a:pt x="94760" y="150184"/>
                </a:lnTo>
                <a:lnTo>
                  <a:pt x="84601" y="153463"/>
                </a:lnTo>
                <a:lnTo>
                  <a:pt x="75290" y="155649"/>
                </a:lnTo>
                <a:lnTo>
                  <a:pt x="61556" y="161464"/>
                </a:lnTo>
                <a:lnTo>
                  <a:pt x="51219" y="168282"/>
                </a:lnTo>
                <a:lnTo>
                  <a:pt x="42392" y="175546"/>
                </a:lnTo>
                <a:lnTo>
                  <a:pt x="35720" y="179261"/>
                </a:lnTo>
                <a:lnTo>
                  <a:pt x="27462" y="183007"/>
                </a:lnTo>
                <a:lnTo>
                  <a:pt x="18147" y="186775"/>
                </a:lnTo>
                <a:lnTo>
                  <a:pt x="11936" y="190557"/>
                </a:lnTo>
                <a:lnTo>
                  <a:pt x="7795" y="194348"/>
                </a:lnTo>
                <a:lnTo>
                  <a:pt x="5036" y="198145"/>
                </a:lnTo>
                <a:lnTo>
                  <a:pt x="1969" y="205752"/>
                </a:lnTo>
                <a:lnTo>
                  <a:pt x="242" y="217174"/>
                </a:lnTo>
                <a:lnTo>
                  <a:pt x="0" y="220983"/>
                </a:lnTo>
                <a:lnTo>
                  <a:pt x="1109" y="224792"/>
                </a:lnTo>
                <a:lnTo>
                  <a:pt x="5727" y="232411"/>
                </a:lnTo>
                <a:lnTo>
                  <a:pt x="15467" y="243841"/>
                </a:lnTo>
                <a:lnTo>
                  <a:pt x="26079" y="254847"/>
                </a:lnTo>
                <a:lnTo>
                  <a:pt x="47519" y="276542"/>
                </a:lnTo>
                <a:lnTo>
                  <a:pt x="51838" y="279611"/>
                </a:lnTo>
                <a:lnTo>
                  <a:pt x="60023" y="283022"/>
                </a:lnTo>
                <a:lnTo>
                  <a:pt x="69064" y="287742"/>
                </a:lnTo>
                <a:lnTo>
                  <a:pt x="119040" y="315918"/>
                </a:lnTo>
                <a:lnTo>
                  <a:pt x="128729" y="321102"/>
                </a:lnTo>
                <a:lnTo>
                  <a:pt x="138997" y="325828"/>
                </a:lnTo>
                <a:lnTo>
                  <a:pt x="149653" y="330249"/>
                </a:lnTo>
                <a:lnTo>
                  <a:pt x="160567" y="334466"/>
                </a:lnTo>
                <a:lnTo>
                  <a:pt x="176734" y="339818"/>
                </a:lnTo>
                <a:lnTo>
                  <a:pt x="218403" y="352537"/>
                </a:lnTo>
                <a:lnTo>
                  <a:pt x="291842" y="373978"/>
                </a:lnTo>
                <a:lnTo>
                  <a:pt x="313780" y="381399"/>
                </a:lnTo>
                <a:lnTo>
                  <a:pt x="333485" y="388886"/>
                </a:lnTo>
                <a:lnTo>
                  <a:pt x="351701" y="396417"/>
                </a:lnTo>
                <a:lnTo>
                  <a:pt x="367656" y="401439"/>
                </a:lnTo>
                <a:lnTo>
                  <a:pt x="382103" y="404786"/>
                </a:lnTo>
                <a:lnTo>
                  <a:pt x="395544" y="407017"/>
                </a:lnTo>
                <a:lnTo>
                  <a:pt x="405774" y="409775"/>
                </a:lnTo>
                <a:lnTo>
                  <a:pt x="413865" y="412884"/>
                </a:lnTo>
                <a:lnTo>
                  <a:pt x="426241" y="418454"/>
                </a:lnTo>
                <a:lnTo>
                  <a:pt x="431319" y="419940"/>
                </a:lnTo>
                <a:lnTo>
                  <a:pt x="456715" y="42291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8"/>
          <p:cNvSpPr/>
          <p:nvPr/>
        </p:nvSpPr>
        <p:spPr>
          <a:xfrm>
            <a:off x="7089143" y="3543300"/>
            <a:ext cx="386077" cy="445771"/>
          </a:xfrm>
          <a:custGeom>
            <a:avLst/>
            <a:gdLst/>
            <a:ahLst/>
            <a:cxnLst/>
            <a:rect l="0" t="0" r="0" b="0"/>
            <a:pathLst>
              <a:path w="386077" h="445771">
                <a:moveTo>
                  <a:pt x="260347" y="0"/>
                </a:moveTo>
                <a:lnTo>
                  <a:pt x="266415" y="0"/>
                </a:lnTo>
                <a:lnTo>
                  <a:pt x="268202" y="1270"/>
                </a:lnTo>
                <a:lnTo>
                  <a:pt x="269393" y="3386"/>
                </a:lnTo>
                <a:lnTo>
                  <a:pt x="270188" y="6067"/>
                </a:lnTo>
                <a:lnTo>
                  <a:pt x="266907" y="10395"/>
                </a:lnTo>
                <a:lnTo>
                  <a:pt x="260910" y="15819"/>
                </a:lnTo>
                <a:lnTo>
                  <a:pt x="253102" y="21976"/>
                </a:lnTo>
                <a:lnTo>
                  <a:pt x="193571" y="67048"/>
                </a:lnTo>
                <a:lnTo>
                  <a:pt x="171379" y="82798"/>
                </a:lnTo>
                <a:lnTo>
                  <a:pt x="150235" y="97109"/>
                </a:lnTo>
                <a:lnTo>
                  <a:pt x="129789" y="110459"/>
                </a:lnTo>
                <a:lnTo>
                  <a:pt x="114888" y="120629"/>
                </a:lnTo>
                <a:lnTo>
                  <a:pt x="103684" y="128679"/>
                </a:lnTo>
                <a:lnTo>
                  <a:pt x="94945" y="135316"/>
                </a:lnTo>
                <a:lnTo>
                  <a:pt x="87849" y="141010"/>
                </a:lnTo>
                <a:lnTo>
                  <a:pt x="76578" y="150724"/>
                </a:lnTo>
                <a:lnTo>
                  <a:pt x="67334" y="159275"/>
                </a:lnTo>
                <a:lnTo>
                  <a:pt x="63093" y="163333"/>
                </a:lnTo>
                <a:lnTo>
                  <a:pt x="56454" y="167309"/>
                </a:lnTo>
                <a:lnTo>
                  <a:pt x="48219" y="171229"/>
                </a:lnTo>
                <a:lnTo>
                  <a:pt x="38918" y="175112"/>
                </a:lnTo>
                <a:lnTo>
                  <a:pt x="31447" y="178972"/>
                </a:lnTo>
                <a:lnTo>
                  <a:pt x="19760" y="186646"/>
                </a:lnTo>
                <a:lnTo>
                  <a:pt x="10332" y="197677"/>
                </a:lnTo>
                <a:lnTo>
                  <a:pt x="3179" y="209776"/>
                </a:lnTo>
                <a:lnTo>
                  <a:pt x="0" y="219387"/>
                </a:lnTo>
                <a:lnTo>
                  <a:pt x="422" y="223727"/>
                </a:lnTo>
                <a:lnTo>
                  <a:pt x="1973" y="227892"/>
                </a:lnTo>
                <a:lnTo>
                  <a:pt x="8354" y="237175"/>
                </a:lnTo>
                <a:lnTo>
                  <a:pt x="19657" y="249767"/>
                </a:lnTo>
                <a:lnTo>
                  <a:pt x="28767" y="257951"/>
                </a:lnTo>
                <a:lnTo>
                  <a:pt x="39920" y="267218"/>
                </a:lnTo>
                <a:lnTo>
                  <a:pt x="52435" y="277205"/>
                </a:lnTo>
                <a:lnTo>
                  <a:pt x="63319" y="285133"/>
                </a:lnTo>
                <a:lnTo>
                  <a:pt x="73115" y="291689"/>
                </a:lnTo>
                <a:lnTo>
                  <a:pt x="82186" y="297329"/>
                </a:lnTo>
                <a:lnTo>
                  <a:pt x="89503" y="302359"/>
                </a:lnTo>
                <a:lnTo>
                  <a:pt x="101019" y="311335"/>
                </a:lnTo>
                <a:lnTo>
                  <a:pt x="108409" y="315507"/>
                </a:lnTo>
                <a:lnTo>
                  <a:pt x="117145" y="319558"/>
                </a:lnTo>
                <a:lnTo>
                  <a:pt x="126779" y="323528"/>
                </a:lnTo>
                <a:lnTo>
                  <a:pt x="134471" y="327445"/>
                </a:lnTo>
                <a:lnTo>
                  <a:pt x="146405" y="335184"/>
                </a:lnTo>
                <a:lnTo>
                  <a:pt x="155176" y="340296"/>
                </a:lnTo>
                <a:lnTo>
                  <a:pt x="166103" y="346244"/>
                </a:lnTo>
                <a:lnTo>
                  <a:pt x="205752" y="366750"/>
                </a:lnTo>
                <a:lnTo>
                  <a:pt x="220141" y="374040"/>
                </a:lnTo>
                <a:lnTo>
                  <a:pt x="231003" y="380170"/>
                </a:lnTo>
                <a:lnTo>
                  <a:pt x="239514" y="385526"/>
                </a:lnTo>
                <a:lnTo>
                  <a:pt x="246458" y="390367"/>
                </a:lnTo>
                <a:lnTo>
                  <a:pt x="253628" y="393594"/>
                </a:lnTo>
                <a:lnTo>
                  <a:pt x="260947" y="395746"/>
                </a:lnTo>
                <a:lnTo>
                  <a:pt x="268367" y="397181"/>
                </a:lnTo>
                <a:lnTo>
                  <a:pt x="275853" y="399407"/>
                </a:lnTo>
                <a:lnTo>
                  <a:pt x="283384" y="402161"/>
                </a:lnTo>
                <a:lnTo>
                  <a:pt x="290946" y="405267"/>
                </a:lnTo>
                <a:lnTo>
                  <a:pt x="299795" y="408608"/>
                </a:lnTo>
                <a:lnTo>
                  <a:pt x="319790" y="415707"/>
                </a:lnTo>
                <a:lnTo>
                  <a:pt x="330455" y="420648"/>
                </a:lnTo>
                <a:lnTo>
                  <a:pt x="341376" y="426482"/>
                </a:lnTo>
                <a:lnTo>
                  <a:pt x="352466" y="432911"/>
                </a:lnTo>
                <a:lnTo>
                  <a:pt x="361129" y="437197"/>
                </a:lnTo>
                <a:lnTo>
                  <a:pt x="368175" y="440054"/>
                </a:lnTo>
                <a:lnTo>
                  <a:pt x="386076" y="44577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9"/>
          <p:cNvSpPr/>
          <p:nvPr/>
        </p:nvSpPr>
        <p:spPr>
          <a:xfrm>
            <a:off x="6995219" y="4377689"/>
            <a:ext cx="365701" cy="605791"/>
          </a:xfrm>
          <a:custGeom>
            <a:avLst/>
            <a:gdLst/>
            <a:ahLst/>
            <a:cxnLst/>
            <a:rect l="0" t="0" r="0" b="0"/>
            <a:pathLst>
              <a:path w="365701" h="605791">
                <a:moveTo>
                  <a:pt x="365700" y="0"/>
                </a:moveTo>
                <a:lnTo>
                  <a:pt x="355859" y="9842"/>
                </a:lnTo>
                <a:lnTo>
                  <a:pt x="348203" y="20884"/>
                </a:lnTo>
                <a:lnTo>
                  <a:pt x="342605" y="29163"/>
                </a:lnTo>
                <a:lnTo>
                  <a:pt x="335064" y="37222"/>
                </a:lnTo>
                <a:lnTo>
                  <a:pt x="326227" y="45135"/>
                </a:lnTo>
                <a:lnTo>
                  <a:pt x="316524" y="52950"/>
                </a:lnTo>
                <a:lnTo>
                  <a:pt x="308787" y="59430"/>
                </a:lnTo>
                <a:lnTo>
                  <a:pt x="302358" y="65020"/>
                </a:lnTo>
                <a:lnTo>
                  <a:pt x="296802" y="70017"/>
                </a:lnTo>
                <a:lnTo>
                  <a:pt x="283856" y="82342"/>
                </a:lnTo>
                <a:lnTo>
                  <a:pt x="276847" y="89185"/>
                </a:lnTo>
                <a:lnTo>
                  <a:pt x="269636" y="95017"/>
                </a:lnTo>
                <a:lnTo>
                  <a:pt x="262287" y="100175"/>
                </a:lnTo>
                <a:lnTo>
                  <a:pt x="254848" y="104883"/>
                </a:lnTo>
                <a:lnTo>
                  <a:pt x="248619" y="109292"/>
                </a:lnTo>
                <a:lnTo>
                  <a:pt x="238311" y="117578"/>
                </a:lnTo>
                <a:lnTo>
                  <a:pt x="231245" y="124105"/>
                </a:lnTo>
                <a:lnTo>
                  <a:pt x="203095" y="151496"/>
                </a:lnTo>
                <a:lnTo>
                  <a:pt x="181671" y="172742"/>
                </a:lnTo>
                <a:lnTo>
                  <a:pt x="170625" y="182471"/>
                </a:lnTo>
                <a:lnTo>
                  <a:pt x="159450" y="191497"/>
                </a:lnTo>
                <a:lnTo>
                  <a:pt x="148190" y="200055"/>
                </a:lnTo>
                <a:lnTo>
                  <a:pt x="138144" y="208300"/>
                </a:lnTo>
                <a:lnTo>
                  <a:pt x="128906" y="216337"/>
                </a:lnTo>
                <a:lnTo>
                  <a:pt x="113139" y="230770"/>
                </a:lnTo>
                <a:lnTo>
                  <a:pt x="101897" y="241418"/>
                </a:lnTo>
                <a:lnTo>
                  <a:pt x="95852" y="246036"/>
                </a:lnTo>
                <a:lnTo>
                  <a:pt x="89281" y="250384"/>
                </a:lnTo>
                <a:lnTo>
                  <a:pt x="82361" y="254553"/>
                </a:lnTo>
                <a:lnTo>
                  <a:pt x="75207" y="259872"/>
                </a:lnTo>
                <a:lnTo>
                  <a:pt x="67899" y="265958"/>
                </a:lnTo>
                <a:lnTo>
                  <a:pt x="54274" y="278224"/>
                </a:lnTo>
                <a:lnTo>
                  <a:pt x="43986" y="287909"/>
                </a:lnTo>
                <a:lnTo>
                  <a:pt x="31052" y="300501"/>
                </a:lnTo>
                <a:lnTo>
                  <a:pt x="27032" y="303204"/>
                </a:lnTo>
                <a:lnTo>
                  <a:pt x="19178" y="306208"/>
                </a:lnTo>
                <a:lnTo>
                  <a:pt x="11454" y="310929"/>
                </a:lnTo>
                <a:lnTo>
                  <a:pt x="2215" y="318241"/>
                </a:lnTo>
                <a:lnTo>
                  <a:pt x="1457" y="320111"/>
                </a:lnTo>
                <a:lnTo>
                  <a:pt x="615" y="325575"/>
                </a:lnTo>
                <a:lnTo>
                  <a:pt x="140" y="341859"/>
                </a:lnTo>
                <a:lnTo>
                  <a:pt x="0" y="356703"/>
                </a:lnTo>
                <a:lnTo>
                  <a:pt x="1250" y="360992"/>
                </a:lnTo>
                <a:lnTo>
                  <a:pt x="6026" y="369144"/>
                </a:lnTo>
                <a:lnTo>
                  <a:pt x="15855" y="380874"/>
                </a:lnTo>
                <a:lnTo>
                  <a:pt x="26811" y="392393"/>
                </a:lnTo>
                <a:lnTo>
                  <a:pt x="38099" y="403849"/>
                </a:lnTo>
                <a:lnTo>
                  <a:pt x="40620" y="407663"/>
                </a:lnTo>
                <a:lnTo>
                  <a:pt x="45438" y="419098"/>
                </a:lnTo>
                <a:lnTo>
                  <a:pt x="54343" y="430529"/>
                </a:lnTo>
                <a:lnTo>
                  <a:pt x="61373" y="438150"/>
                </a:lnTo>
                <a:lnTo>
                  <a:pt x="72117" y="445770"/>
                </a:lnTo>
                <a:lnTo>
                  <a:pt x="78539" y="449581"/>
                </a:lnTo>
                <a:lnTo>
                  <a:pt x="87899" y="457200"/>
                </a:lnTo>
                <a:lnTo>
                  <a:pt x="99220" y="467361"/>
                </a:lnTo>
                <a:lnTo>
                  <a:pt x="111846" y="479214"/>
                </a:lnTo>
                <a:lnTo>
                  <a:pt x="125344" y="490926"/>
                </a:lnTo>
                <a:lnTo>
                  <a:pt x="139423" y="502544"/>
                </a:lnTo>
                <a:lnTo>
                  <a:pt x="153889" y="514100"/>
                </a:lnTo>
                <a:lnTo>
                  <a:pt x="164802" y="524343"/>
                </a:lnTo>
                <a:lnTo>
                  <a:pt x="173348" y="533712"/>
                </a:lnTo>
                <a:lnTo>
                  <a:pt x="180316" y="542499"/>
                </a:lnTo>
                <a:lnTo>
                  <a:pt x="187501" y="549626"/>
                </a:lnTo>
                <a:lnTo>
                  <a:pt x="194831" y="555647"/>
                </a:lnTo>
                <a:lnTo>
                  <a:pt x="202257" y="560932"/>
                </a:lnTo>
                <a:lnTo>
                  <a:pt x="209748" y="566995"/>
                </a:lnTo>
                <a:lnTo>
                  <a:pt x="217283" y="573576"/>
                </a:lnTo>
                <a:lnTo>
                  <a:pt x="235489" y="590255"/>
                </a:lnTo>
                <a:lnTo>
                  <a:pt x="244710" y="599212"/>
                </a:lnTo>
                <a:lnTo>
                  <a:pt x="249418" y="603841"/>
                </a:lnTo>
                <a:lnTo>
                  <a:pt x="251349" y="604491"/>
                </a:lnTo>
                <a:lnTo>
                  <a:pt x="253906" y="604924"/>
                </a:lnTo>
                <a:lnTo>
                  <a:pt x="251400" y="60579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complementary angles</a:t>
            </a:r>
            <a:endParaRPr lang="en-US" dirty="0"/>
          </a:p>
        </p:txBody>
      </p:sp>
      <p:sp>
        <p:nvSpPr>
          <p:cNvPr id="3" name="Content Placeholder 2"/>
          <p:cNvSpPr>
            <a:spLocks noGrp="1"/>
          </p:cNvSpPr>
          <p:nvPr>
            <p:ph idx="1"/>
          </p:nvPr>
        </p:nvSpPr>
        <p:spPr/>
        <p:txBody>
          <a:bodyPr/>
          <a:lstStyle/>
          <a:p>
            <a:r>
              <a:rPr lang="en-US" dirty="0" smtClean="0"/>
              <a:t>When describing complementary angles, you can say that each angle is the complement of the other.</a:t>
            </a:r>
          </a:p>
          <a:p>
            <a:endParaRPr lang="en-US" dirty="0"/>
          </a:p>
        </p:txBody>
      </p:sp>
      <p:pic>
        <p:nvPicPr>
          <p:cNvPr id="28674" name="Picture 2"/>
          <p:cNvPicPr>
            <a:picLocks noChangeAspect="1" noChangeArrowheads="1"/>
          </p:cNvPicPr>
          <p:nvPr/>
        </p:nvPicPr>
        <p:blipFill>
          <a:blip r:embed="rId3"/>
          <a:srcRect/>
          <a:stretch>
            <a:fillRect/>
          </a:stretch>
        </p:blipFill>
        <p:spPr bwMode="auto">
          <a:xfrm>
            <a:off x="762000" y="3276600"/>
            <a:ext cx="3219450" cy="3000375"/>
          </a:xfrm>
          <a:prstGeom prst="rect">
            <a:avLst/>
          </a:prstGeom>
          <a:noFill/>
          <a:ln w="9525">
            <a:noFill/>
            <a:miter lim="800000"/>
            <a:headEnd/>
            <a:tailEnd/>
          </a:ln>
          <a:effectLst/>
        </p:spPr>
      </p:pic>
      <p:sp>
        <p:nvSpPr>
          <p:cNvPr id="5" name="SMARTPenAnnotation263"/>
          <p:cNvSpPr/>
          <p:nvPr/>
        </p:nvSpPr>
        <p:spPr>
          <a:xfrm>
            <a:off x="4360842" y="3394709"/>
            <a:ext cx="359749" cy="365235"/>
          </a:xfrm>
          <a:custGeom>
            <a:avLst/>
            <a:gdLst/>
            <a:ahLst/>
            <a:cxnLst/>
            <a:rect l="0" t="0" r="0" b="0"/>
            <a:pathLst>
              <a:path w="359749" h="365235">
                <a:moveTo>
                  <a:pt x="348317" y="0"/>
                </a:moveTo>
                <a:lnTo>
                  <a:pt x="309729" y="38589"/>
                </a:lnTo>
                <a:lnTo>
                  <a:pt x="307352" y="42236"/>
                </a:lnTo>
                <a:lnTo>
                  <a:pt x="304711" y="49675"/>
                </a:lnTo>
                <a:lnTo>
                  <a:pt x="302736" y="52167"/>
                </a:lnTo>
                <a:lnTo>
                  <a:pt x="300150" y="53828"/>
                </a:lnTo>
                <a:lnTo>
                  <a:pt x="297156" y="54935"/>
                </a:lnTo>
                <a:lnTo>
                  <a:pt x="290442" y="59553"/>
                </a:lnTo>
                <a:lnTo>
                  <a:pt x="279523" y="69292"/>
                </a:lnTo>
                <a:lnTo>
                  <a:pt x="268244" y="80221"/>
                </a:lnTo>
                <a:lnTo>
                  <a:pt x="246987" y="101360"/>
                </a:lnTo>
                <a:lnTo>
                  <a:pt x="236395" y="108549"/>
                </a:lnTo>
                <a:lnTo>
                  <a:pt x="231793" y="110466"/>
                </a:lnTo>
                <a:lnTo>
                  <a:pt x="223644" y="116825"/>
                </a:lnTo>
                <a:lnTo>
                  <a:pt x="213132" y="126143"/>
                </a:lnTo>
                <a:lnTo>
                  <a:pt x="184226" y="153370"/>
                </a:lnTo>
                <a:lnTo>
                  <a:pt x="177963" y="159396"/>
                </a:lnTo>
                <a:lnTo>
                  <a:pt x="172518" y="165955"/>
                </a:lnTo>
                <a:lnTo>
                  <a:pt x="167618" y="172867"/>
                </a:lnTo>
                <a:lnTo>
                  <a:pt x="163081" y="180015"/>
                </a:lnTo>
                <a:lnTo>
                  <a:pt x="154654" y="191343"/>
                </a:lnTo>
                <a:lnTo>
                  <a:pt x="150628" y="196142"/>
                </a:lnTo>
                <a:lnTo>
                  <a:pt x="139055" y="206962"/>
                </a:lnTo>
                <a:lnTo>
                  <a:pt x="68328" y="270013"/>
                </a:lnTo>
                <a:lnTo>
                  <a:pt x="48618" y="288916"/>
                </a:lnTo>
                <a:lnTo>
                  <a:pt x="38028" y="299291"/>
                </a:lnTo>
                <a:lnTo>
                  <a:pt x="30968" y="307477"/>
                </a:lnTo>
                <a:lnTo>
                  <a:pt x="26261" y="314205"/>
                </a:lnTo>
                <a:lnTo>
                  <a:pt x="18707" y="328060"/>
                </a:lnTo>
                <a:lnTo>
                  <a:pt x="11331" y="336527"/>
                </a:lnTo>
                <a:lnTo>
                  <a:pt x="1102" y="347080"/>
                </a:lnTo>
                <a:lnTo>
                  <a:pt x="0" y="349497"/>
                </a:lnTo>
                <a:lnTo>
                  <a:pt x="536" y="351108"/>
                </a:lnTo>
                <a:lnTo>
                  <a:pt x="4518" y="354168"/>
                </a:lnTo>
                <a:lnTo>
                  <a:pt x="14973" y="363983"/>
                </a:lnTo>
                <a:lnTo>
                  <a:pt x="16868" y="364575"/>
                </a:lnTo>
                <a:lnTo>
                  <a:pt x="22360" y="365234"/>
                </a:lnTo>
                <a:lnTo>
                  <a:pt x="29412" y="364139"/>
                </a:lnTo>
                <a:lnTo>
                  <a:pt x="39194" y="362140"/>
                </a:lnTo>
                <a:lnTo>
                  <a:pt x="50795" y="359537"/>
                </a:lnTo>
                <a:lnTo>
                  <a:pt x="59799" y="356531"/>
                </a:lnTo>
                <a:lnTo>
                  <a:pt x="67072" y="353257"/>
                </a:lnTo>
                <a:lnTo>
                  <a:pt x="73191" y="349805"/>
                </a:lnTo>
                <a:lnTo>
                  <a:pt x="81079" y="346234"/>
                </a:lnTo>
                <a:lnTo>
                  <a:pt x="90149" y="342583"/>
                </a:lnTo>
                <a:lnTo>
                  <a:pt x="100005" y="338878"/>
                </a:lnTo>
                <a:lnTo>
                  <a:pt x="107846" y="336409"/>
                </a:lnTo>
                <a:lnTo>
                  <a:pt x="114343" y="334763"/>
                </a:lnTo>
                <a:lnTo>
                  <a:pt x="124949" y="332934"/>
                </a:lnTo>
                <a:lnTo>
                  <a:pt x="226242" y="322509"/>
                </a:lnTo>
                <a:lnTo>
                  <a:pt x="236454" y="321687"/>
                </a:lnTo>
                <a:lnTo>
                  <a:pt x="250882" y="321138"/>
                </a:lnTo>
                <a:lnTo>
                  <a:pt x="359748" y="3200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64"/>
          <p:cNvSpPr/>
          <p:nvPr/>
        </p:nvSpPr>
        <p:spPr>
          <a:xfrm>
            <a:off x="4846320" y="3348989"/>
            <a:ext cx="22860" cy="457201"/>
          </a:xfrm>
          <a:custGeom>
            <a:avLst/>
            <a:gdLst/>
            <a:ahLst/>
            <a:cxnLst/>
            <a:rect l="0" t="0" r="0" b="0"/>
            <a:pathLst>
              <a:path w="22860" h="457201">
                <a:moveTo>
                  <a:pt x="0" y="0"/>
                </a:moveTo>
                <a:lnTo>
                  <a:pt x="0" y="6069"/>
                </a:lnTo>
                <a:lnTo>
                  <a:pt x="1270" y="9126"/>
                </a:lnTo>
                <a:lnTo>
                  <a:pt x="3386" y="12434"/>
                </a:lnTo>
                <a:lnTo>
                  <a:pt x="6067" y="15909"/>
                </a:lnTo>
                <a:lnTo>
                  <a:pt x="7855" y="19496"/>
                </a:lnTo>
                <a:lnTo>
                  <a:pt x="9046" y="23158"/>
                </a:lnTo>
                <a:lnTo>
                  <a:pt x="9840" y="26869"/>
                </a:lnTo>
                <a:lnTo>
                  <a:pt x="10371" y="34423"/>
                </a:lnTo>
                <a:lnTo>
                  <a:pt x="10723" y="44539"/>
                </a:lnTo>
                <a:lnTo>
                  <a:pt x="10959" y="56362"/>
                </a:lnTo>
                <a:lnTo>
                  <a:pt x="12386" y="73135"/>
                </a:lnTo>
                <a:lnTo>
                  <a:pt x="17358" y="115478"/>
                </a:lnTo>
                <a:lnTo>
                  <a:pt x="19192" y="136676"/>
                </a:lnTo>
                <a:lnTo>
                  <a:pt x="20414" y="157157"/>
                </a:lnTo>
                <a:lnTo>
                  <a:pt x="22135" y="206162"/>
                </a:lnTo>
                <a:lnTo>
                  <a:pt x="22537" y="233868"/>
                </a:lnTo>
                <a:lnTo>
                  <a:pt x="22859" y="4572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65"/>
          <p:cNvSpPr/>
          <p:nvPr/>
        </p:nvSpPr>
        <p:spPr>
          <a:xfrm>
            <a:off x="4823459" y="3339148"/>
            <a:ext cx="342093" cy="420984"/>
          </a:xfrm>
          <a:custGeom>
            <a:avLst/>
            <a:gdLst/>
            <a:ahLst/>
            <a:cxnLst/>
            <a:rect l="0" t="0" r="0" b="0"/>
            <a:pathLst>
              <a:path w="342093" h="420984">
                <a:moveTo>
                  <a:pt x="0" y="9841"/>
                </a:moveTo>
                <a:lnTo>
                  <a:pt x="12136" y="3774"/>
                </a:lnTo>
                <a:lnTo>
                  <a:pt x="21481" y="795"/>
                </a:lnTo>
                <a:lnTo>
                  <a:pt x="25751" y="0"/>
                </a:lnTo>
                <a:lnTo>
                  <a:pt x="33677" y="740"/>
                </a:lnTo>
                <a:lnTo>
                  <a:pt x="44041" y="2504"/>
                </a:lnTo>
                <a:lnTo>
                  <a:pt x="56031" y="4950"/>
                </a:lnTo>
                <a:lnTo>
                  <a:pt x="67834" y="7850"/>
                </a:lnTo>
                <a:lnTo>
                  <a:pt x="79513" y="11054"/>
                </a:lnTo>
                <a:lnTo>
                  <a:pt x="91109" y="14460"/>
                </a:lnTo>
                <a:lnTo>
                  <a:pt x="100110" y="16730"/>
                </a:lnTo>
                <a:lnTo>
                  <a:pt x="107380" y="18244"/>
                </a:lnTo>
                <a:lnTo>
                  <a:pt x="113497" y="19253"/>
                </a:lnTo>
                <a:lnTo>
                  <a:pt x="120115" y="21196"/>
                </a:lnTo>
                <a:lnTo>
                  <a:pt x="127067" y="23761"/>
                </a:lnTo>
                <a:lnTo>
                  <a:pt x="174678" y="43071"/>
                </a:lnTo>
                <a:lnTo>
                  <a:pt x="202095" y="53397"/>
                </a:lnTo>
                <a:lnTo>
                  <a:pt x="214740" y="57929"/>
                </a:lnTo>
                <a:lnTo>
                  <a:pt x="224440" y="63489"/>
                </a:lnTo>
                <a:lnTo>
                  <a:pt x="232177" y="69737"/>
                </a:lnTo>
                <a:lnTo>
                  <a:pt x="238605" y="76441"/>
                </a:lnTo>
                <a:lnTo>
                  <a:pt x="245430" y="82182"/>
                </a:lnTo>
                <a:lnTo>
                  <a:pt x="252520" y="87278"/>
                </a:lnTo>
                <a:lnTo>
                  <a:pt x="259787" y="91946"/>
                </a:lnTo>
                <a:lnTo>
                  <a:pt x="269711" y="98868"/>
                </a:lnTo>
                <a:lnTo>
                  <a:pt x="294285" y="116718"/>
                </a:lnTo>
                <a:lnTo>
                  <a:pt x="304140" y="124273"/>
                </a:lnTo>
                <a:lnTo>
                  <a:pt x="311981" y="130579"/>
                </a:lnTo>
                <a:lnTo>
                  <a:pt x="318477" y="136053"/>
                </a:lnTo>
                <a:lnTo>
                  <a:pt x="329083" y="148909"/>
                </a:lnTo>
                <a:lnTo>
                  <a:pt x="333689" y="155893"/>
                </a:lnTo>
                <a:lnTo>
                  <a:pt x="336759" y="163089"/>
                </a:lnTo>
                <a:lnTo>
                  <a:pt x="338806" y="170426"/>
                </a:lnTo>
                <a:lnTo>
                  <a:pt x="340171" y="177859"/>
                </a:lnTo>
                <a:lnTo>
                  <a:pt x="341081" y="186623"/>
                </a:lnTo>
                <a:lnTo>
                  <a:pt x="341687" y="196276"/>
                </a:lnTo>
                <a:lnTo>
                  <a:pt x="342092" y="206521"/>
                </a:lnTo>
                <a:lnTo>
                  <a:pt x="341092" y="218431"/>
                </a:lnTo>
                <a:lnTo>
                  <a:pt x="339154" y="231451"/>
                </a:lnTo>
                <a:lnTo>
                  <a:pt x="336593" y="245211"/>
                </a:lnTo>
                <a:lnTo>
                  <a:pt x="333616" y="256925"/>
                </a:lnTo>
                <a:lnTo>
                  <a:pt x="330360" y="267274"/>
                </a:lnTo>
                <a:lnTo>
                  <a:pt x="326921" y="276713"/>
                </a:lnTo>
                <a:lnTo>
                  <a:pt x="322087" y="286815"/>
                </a:lnTo>
                <a:lnTo>
                  <a:pt x="316325" y="297361"/>
                </a:lnTo>
                <a:lnTo>
                  <a:pt x="309944" y="308201"/>
                </a:lnTo>
                <a:lnTo>
                  <a:pt x="301879" y="317968"/>
                </a:lnTo>
                <a:lnTo>
                  <a:pt x="292693" y="327019"/>
                </a:lnTo>
                <a:lnTo>
                  <a:pt x="282759" y="335593"/>
                </a:lnTo>
                <a:lnTo>
                  <a:pt x="273596" y="342579"/>
                </a:lnTo>
                <a:lnTo>
                  <a:pt x="264947" y="348507"/>
                </a:lnTo>
                <a:lnTo>
                  <a:pt x="256642" y="353728"/>
                </a:lnTo>
                <a:lnTo>
                  <a:pt x="249835" y="358479"/>
                </a:lnTo>
                <a:lnTo>
                  <a:pt x="244027" y="362917"/>
                </a:lnTo>
                <a:lnTo>
                  <a:pt x="238885" y="367145"/>
                </a:lnTo>
                <a:lnTo>
                  <a:pt x="232916" y="371234"/>
                </a:lnTo>
                <a:lnTo>
                  <a:pt x="226398" y="375229"/>
                </a:lnTo>
                <a:lnTo>
                  <a:pt x="219512" y="379164"/>
                </a:lnTo>
                <a:lnTo>
                  <a:pt x="205088" y="386921"/>
                </a:lnTo>
                <a:lnTo>
                  <a:pt x="162996" y="408318"/>
                </a:lnTo>
                <a:lnTo>
                  <a:pt x="153114" y="412652"/>
                </a:lnTo>
                <a:lnTo>
                  <a:pt x="145257" y="415542"/>
                </a:lnTo>
                <a:lnTo>
                  <a:pt x="138748" y="417468"/>
                </a:lnTo>
                <a:lnTo>
                  <a:pt x="131869" y="418753"/>
                </a:lnTo>
                <a:lnTo>
                  <a:pt x="124743" y="419609"/>
                </a:lnTo>
                <a:lnTo>
                  <a:pt x="117452" y="420180"/>
                </a:lnTo>
                <a:lnTo>
                  <a:pt x="108782" y="420560"/>
                </a:lnTo>
                <a:lnTo>
                  <a:pt x="88988" y="420983"/>
                </a:lnTo>
                <a:lnTo>
                  <a:pt x="80915" y="419826"/>
                </a:lnTo>
                <a:lnTo>
                  <a:pt x="74264" y="417785"/>
                </a:lnTo>
                <a:lnTo>
                  <a:pt x="68559" y="415154"/>
                </a:lnTo>
                <a:lnTo>
                  <a:pt x="58835" y="412230"/>
                </a:lnTo>
                <a:lnTo>
                  <a:pt x="45720" y="4098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66"/>
          <p:cNvSpPr/>
          <p:nvPr/>
        </p:nvSpPr>
        <p:spPr>
          <a:xfrm>
            <a:off x="5234940" y="3371850"/>
            <a:ext cx="308611" cy="376634"/>
          </a:xfrm>
          <a:custGeom>
            <a:avLst/>
            <a:gdLst/>
            <a:ahLst/>
            <a:cxnLst/>
            <a:rect l="0" t="0" r="0" b="0"/>
            <a:pathLst>
              <a:path w="308611" h="376634">
                <a:moveTo>
                  <a:pt x="0" y="0"/>
                </a:moveTo>
                <a:lnTo>
                  <a:pt x="19682" y="9840"/>
                </a:lnTo>
                <a:lnTo>
                  <a:pt x="20741" y="12910"/>
                </a:lnTo>
                <a:lnTo>
                  <a:pt x="21918" y="23094"/>
                </a:lnTo>
                <a:lnTo>
                  <a:pt x="22441" y="32701"/>
                </a:lnTo>
                <a:lnTo>
                  <a:pt x="22673" y="42473"/>
                </a:lnTo>
                <a:lnTo>
                  <a:pt x="22835" y="119250"/>
                </a:lnTo>
                <a:lnTo>
                  <a:pt x="24113" y="149350"/>
                </a:lnTo>
                <a:lnTo>
                  <a:pt x="30710" y="246040"/>
                </a:lnTo>
                <a:lnTo>
                  <a:pt x="32699" y="295618"/>
                </a:lnTo>
                <a:lnTo>
                  <a:pt x="35769" y="312648"/>
                </a:lnTo>
                <a:lnTo>
                  <a:pt x="40356" y="325272"/>
                </a:lnTo>
                <a:lnTo>
                  <a:pt x="45954" y="334958"/>
                </a:lnTo>
                <a:lnTo>
                  <a:pt x="50956" y="342685"/>
                </a:lnTo>
                <a:lnTo>
                  <a:pt x="55560" y="349106"/>
                </a:lnTo>
                <a:lnTo>
                  <a:pt x="59900" y="354658"/>
                </a:lnTo>
                <a:lnTo>
                  <a:pt x="64063" y="358358"/>
                </a:lnTo>
                <a:lnTo>
                  <a:pt x="68109" y="360826"/>
                </a:lnTo>
                <a:lnTo>
                  <a:pt x="72075" y="362470"/>
                </a:lnTo>
                <a:lnTo>
                  <a:pt x="79870" y="367684"/>
                </a:lnTo>
                <a:lnTo>
                  <a:pt x="83726" y="370852"/>
                </a:lnTo>
                <a:lnTo>
                  <a:pt x="87568" y="372965"/>
                </a:lnTo>
                <a:lnTo>
                  <a:pt x="95222" y="375312"/>
                </a:lnTo>
                <a:lnTo>
                  <a:pt x="102857" y="376355"/>
                </a:lnTo>
                <a:lnTo>
                  <a:pt x="106671" y="376633"/>
                </a:lnTo>
                <a:lnTo>
                  <a:pt x="111754" y="375549"/>
                </a:lnTo>
                <a:lnTo>
                  <a:pt x="117683" y="373555"/>
                </a:lnTo>
                <a:lnTo>
                  <a:pt x="124175" y="370957"/>
                </a:lnTo>
                <a:lnTo>
                  <a:pt x="133583" y="367955"/>
                </a:lnTo>
                <a:lnTo>
                  <a:pt x="144935" y="364683"/>
                </a:lnTo>
                <a:lnTo>
                  <a:pt x="157583" y="361231"/>
                </a:lnTo>
                <a:lnTo>
                  <a:pt x="169825" y="358931"/>
                </a:lnTo>
                <a:lnTo>
                  <a:pt x="181797" y="357397"/>
                </a:lnTo>
                <a:lnTo>
                  <a:pt x="193588" y="356375"/>
                </a:lnTo>
                <a:lnTo>
                  <a:pt x="203988" y="354423"/>
                </a:lnTo>
                <a:lnTo>
                  <a:pt x="213462" y="351852"/>
                </a:lnTo>
                <a:lnTo>
                  <a:pt x="222317" y="348868"/>
                </a:lnTo>
                <a:lnTo>
                  <a:pt x="230762" y="345608"/>
                </a:lnTo>
                <a:lnTo>
                  <a:pt x="238931" y="342165"/>
                </a:lnTo>
                <a:lnTo>
                  <a:pt x="246917" y="338600"/>
                </a:lnTo>
                <a:lnTo>
                  <a:pt x="254781" y="336223"/>
                </a:lnTo>
                <a:lnTo>
                  <a:pt x="262564" y="334639"/>
                </a:lnTo>
                <a:lnTo>
                  <a:pt x="270292" y="333582"/>
                </a:lnTo>
                <a:lnTo>
                  <a:pt x="277985" y="331608"/>
                </a:lnTo>
                <a:lnTo>
                  <a:pt x="285653" y="329022"/>
                </a:lnTo>
                <a:lnTo>
                  <a:pt x="308610" y="3200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67"/>
          <p:cNvSpPr/>
          <p:nvPr/>
        </p:nvSpPr>
        <p:spPr>
          <a:xfrm>
            <a:off x="5234940" y="3533655"/>
            <a:ext cx="217170" cy="55366"/>
          </a:xfrm>
          <a:custGeom>
            <a:avLst/>
            <a:gdLst/>
            <a:ahLst/>
            <a:cxnLst/>
            <a:rect l="0" t="0" r="0" b="0"/>
            <a:pathLst>
              <a:path w="217170" h="55366">
                <a:moveTo>
                  <a:pt x="0" y="55365"/>
                </a:moveTo>
                <a:lnTo>
                  <a:pt x="18203" y="49297"/>
                </a:lnTo>
                <a:lnTo>
                  <a:pt x="24835" y="46239"/>
                </a:lnTo>
                <a:lnTo>
                  <a:pt x="30526" y="42931"/>
                </a:lnTo>
                <a:lnTo>
                  <a:pt x="35591" y="39455"/>
                </a:lnTo>
                <a:lnTo>
                  <a:pt x="42777" y="35868"/>
                </a:lnTo>
                <a:lnTo>
                  <a:pt x="51378" y="32207"/>
                </a:lnTo>
                <a:lnTo>
                  <a:pt x="60922" y="28496"/>
                </a:lnTo>
                <a:lnTo>
                  <a:pt x="73635" y="24752"/>
                </a:lnTo>
                <a:lnTo>
                  <a:pt x="88459" y="20986"/>
                </a:lnTo>
                <a:lnTo>
                  <a:pt x="104693" y="17206"/>
                </a:lnTo>
                <a:lnTo>
                  <a:pt x="119325" y="14685"/>
                </a:lnTo>
                <a:lnTo>
                  <a:pt x="132890" y="13005"/>
                </a:lnTo>
                <a:lnTo>
                  <a:pt x="145743" y="11885"/>
                </a:lnTo>
                <a:lnTo>
                  <a:pt x="156852" y="9868"/>
                </a:lnTo>
                <a:lnTo>
                  <a:pt x="166798" y="7254"/>
                </a:lnTo>
                <a:lnTo>
                  <a:pt x="175968" y="4241"/>
                </a:lnTo>
                <a:lnTo>
                  <a:pt x="183352" y="2232"/>
                </a:lnTo>
                <a:lnTo>
                  <a:pt x="189545" y="893"/>
                </a:lnTo>
                <a:lnTo>
                  <a:pt x="194943" y="0"/>
                </a:lnTo>
                <a:lnTo>
                  <a:pt x="199812" y="675"/>
                </a:lnTo>
                <a:lnTo>
                  <a:pt x="204328" y="2395"/>
                </a:lnTo>
                <a:lnTo>
                  <a:pt x="217169" y="964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68"/>
          <p:cNvSpPr/>
          <p:nvPr/>
        </p:nvSpPr>
        <p:spPr>
          <a:xfrm>
            <a:off x="5154929" y="3303270"/>
            <a:ext cx="411481" cy="102870"/>
          </a:xfrm>
          <a:custGeom>
            <a:avLst/>
            <a:gdLst/>
            <a:ahLst/>
            <a:cxnLst/>
            <a:rect l="0" t="0" r="0" b="0"/>
            <a:pathLst>
              <a:path w="411481" h="102870">
                <a:moveTo>
                  <a:pt x="0" y="102869"/>
                </a:moveTo>
                <a:lnTo>
                  <a:pt x="15910" y="86961"/>
                </a:lnTo>
                <a:lnTo>
                  <a:pt x="19497" y="84643"/>
                </a:lnTo>
                <a:lnTo>
                  <a:pt x="26869" y="82069"/>
                </a:lnTo>
                <a:lnTo>
                  <a:pt x="31883" y="80113"/>
                </a:lnTo>
                <a:lnTo>
                  <a:pt x="37766" y="77538"/>
                </a:lnTo>
                <a:lnTo>
                  <a:pt x="44227" y="74552"/>
                </a:lnTo>
                <a:lnTo>
                  <a:pt x="51075" y="72561"/>
                </a:lnTo>
                <a:lnTo>
                  <a:pt x="58180" y="71234"/>
                </a:lnTo>
                <a:lnTo>
                  <a:pt x="65457" y="70349"/>
                </a:lnTo>
                <a:lnTo>
                  <a:pt x="72848" y="68489"/>
                </a:lnTo>
                <a:lnTo>
                  <a:pt x="80316" y="65979"/>
                </a:lnTo>
                <a:lnTo>
                  <a:pt x="87834" y="63036"/>
                </a:lnTo>
                <a:lnTo>
                  <a:pt x="106347" y="56379"/>
                </a:lnTo>
                <a:lnTo>
                  <a:pt x="116618" y="52826"/>
                </a:lnTo>
                <a:lnTo>
                  <a:pt x="126006" y="49187"/>
                </a:lnTo>
                <a:lnTo>
                  <a:pt x="134804" y="45491"/>
                </a:lnTo>
                <a:lnTo>
                  <a:pt x="143210" y="41757"/>
                </a:lnTo>
                <a:lnTo>
                  <a:pt x="155163" y="37998"/>
                </a:lnTo>
                <a:lnTo>
                  <a:pt x="169482" y="34222"/>
                </a:lnTo>
                <a:lnTo>
                  <a:pt x="202326" y="26639"/>
                </a:lnTo>
                <a:lnTo>
                  <a:pt x="238090" y="19036"/>
                </a:lnTo>
                <a:lnTo>
                  <a:pt x="253976" y="15230"/>
                </a:lnTo>
                <a:lnTo>
                  <a:pt x="268378" y="11423"/>
                </a:lnTo>
                <a:lnTo>
                  <a:pt x="281789" y="7615"/>
                </a:lnTo>
                <a:lnTo>
                  <a:pt x="295809" y="5077"/>
                </a:lnTo>
                <a:lnTo>
                  <a:pt x="310236" y="3384"/>
                </a:lnTo>
                <a:lnTo>
                  <a:pt x="336003" y="1504"/>
                </a:lnTo>
                <a:lnTo>
                  <a:pt x="351689" y="668"/>
                </a:lnTo>
                <a:lnTo>
                  <a:pt x="369666" y="296"/>
                </a:lnTo>
                <a:lnTo>
                  <a:pt x="41148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69"/>
          <p:cNvSpPr/>
          <p:nvPr/>
        </p:nvSpPr>
        <p:spPr>
          <a:xfrm>
            <a:off x="5657850" y="3337559"/>
            <a:ext cx="11427" cy="422912"/>
          </a:xfrm>
          <a:custGeom>
            <a:avLst/>
            <a:gdLst/>
            <a:ahLst/>
            <a:cxnLst/>
            <a:rect l="0" t="0" r="0" b="0"/>
            <a:pathLst>
              <a:path w="11427" h="422912">
                <a:moveTo>
                  <a:pt x="0" y="0"/>
                </a:moveTo>
                <a:lnTo>
                  <a:pt x="0" y="18204"/>
                </a:lnTo>
                <a:lnTo>
                  <a:pt x="1270" y="27376"/>
                </a:lnTo>
                <a:lnTo>
                  <a:pt x="3386" y="37301"/>
                </a:lnTo>
                <a:lnTo>
                  <a:pt x="6067" y="47728"/>
                </a:lnTo>
                <a:lnTo>
                  <a:pt x="7854" y="57219"/>
                </a:lnTo>
                <a:lnTo>
                  <a:pt x="9046" y="66086"/>
                </a:lnTo>
                <a:lnTo>
                  <a:pt x="9841" y="74537"/>
                </a:lnTo>
                <a:lnTo>
                  <a:pt x="10371" y="90332"/>
                </a:lnTo>
                <a:lnTo>
                  <a:pt x="11337" y="192938"/>
                </a:lnTo>
                <a:lnTo>
                  <a:pt x="11426" y="287991"/>
                </a:lnTo>
                <a:lnTo>
                  <a:pt x="10157" y="303754"/>
                </a:lnTo>
                <a:lnTo>
                  <a:pt x="8041" y="319343"/>
                </a:lnTo>
                <a:lnTo>
                  <a:pt x="5361" y="334816"/>
                </a:lnTo>
                <a:lnTo>
                  <a:pt x="3573" y="350210"/>
                </a:lnTo>
                <a:lnTo>
                  <a:pt x="2382" y="365554"/>
                </a:lnTo>
                <a:lnTo>
                  <a:pt x="0" y="4229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70"/>
          <p:cNvSpPr/>
          <p:nvPr/>
        </p:nvSpPr>
        <p:spPr>
          <a:xfrm>
            <a:off x="5589270" y="3326143"/>
            <a:ext cx="377190" cy="34278"/>
          </a:xfrm>
          <a:custGeom>
            <a:avLst/>
            <a:gdLst/>
            <a:ahLst/>
            <a:cxnLst/>
            <a:rect l="0" t="0" r="0" b="0"/>
            <a:pathLst>
              <a:path w="377190" h="34278">
                <a:moveTo>
                  <a:pt x="0" y="34277"/>
                </a:moveTo>
                <a:lnTo>
                  <a:pt x="18203" y="28209"/>
                </a:lnTo>
                <a:lnTo>
                  <a:pt x="26105" y="26421"/>
                </a:lnTo>
                <a:lnTo>
                  <a:pt x="33913" y="25229"/>
                </a:lnTo>
                <a:lnTo>
                  <a:pt x="41659" y="24435"/>
                </a:lnTo>
                <a:lnTo>
                  <a:pt x="50632" y="22636"/>
                </a:lnTo>
                <a:lnTo>
                  <a:pt x="60425" y="20166"/>
                </a:lnTo>
                <a:lnTo>
                  <a:pt x="70763" y="17249"/>
                </a:lnTo>
                <a:lnTo>
                  <a:pt x="81466" y="15305"/>
                </a:lnTo>
                <a:lnTo>
                  <a:pt x="92410" y="14009"/>
                </a:lnTo>
                <a:lnTo>
                  <a:pt x="103517" y="13145"/>
                </a:lnTo>
                <a:lnTo>
                  <a:pt x="118541" y="11299"/>
                </a:lnTo>
                <a:lnTo>
                  <a:pt x="155555" y="5861"/>
                </a:lnTo>
                <a:lnTo>
                  <a:pt x="177363" y="3902"/>
                </a:lnTo>
                <a:lnTo>
                  <a:pt x="200792" y="2597"/>
                </a:lnTo>
                <a:lnTo>
                  <a:pt x="265864" y="502"/>
                </a:lnTo>
                <a:lnTo>
                  <a:pt x="301342" y="88"/>
                </a:lnTo>
                <a:lnTo>
                  <a:pt x="342742" y="0"/>
                </a:lnTo>
                <a:lnTo>
                  <a:pt x="349145" y="1265"/>
                </a:lnTo>
                <a:lnTo>
                  <a:pt x="355953" y="3379"/>
                </a:lnTo>
                <a:lnTo>
                  <a:pt x="377189" y="1141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71"/>
          <p:cNvSpPr/>
          <p:nvPr/>
        </p:nvSpPr>
        <p:spPr>
          <a:xfrm>
            <a:off x="5623559" y="3487792"/>
            <a:ext cx="297182" cy="32648"/>
          </a:xfrm>
          <a:custGeom>
            <a:avLst/>
            <a:gdLst/>
            <a:ahLst/>
            <a:cxnLst/>
            <a:rect l="0" t="0" r="0" b="0"/>
            <a:pathLst>
              <a:path w="297182" h="32648">
                <a:moveTo>
                  <a:pt x="0" y="32647"/>
                </a:moveTo>
                <a:lnTo>
                  <a:pt x="37886" y="32647"/>
                </a:lnTo>
                <a:lnTo>
                  <a:pt x="46848" y="31377"/>
                </a:lnTo>
                <a:lnTo>
                  <a:pt x="55362" y="29261"/>
                </a:lnTo>
                <a:lnTo>
                  <a:pt x="63578" y="26580"/>
                </a:lnTo>
                <a:lnTo>
                  <a:pt x="74136" y="23522"/>
                </a:lnTo>
                <a:lnTo>
                  <a:pt x="99412" y="16739"/>
                </a:lnTo>
                <a:lnTo>
                  <a:pt x="110725" y="14421"/>
                </a:lnTo>
                <a:lnTo>
                  <a:pt x="120807" y="12877"/>
                </a:lnTo>
                <a:lnTo>
                  <a:pt x="130068" y="11847"/>
                </a:lnTo>
                <a:lnTo>
                  <a:pt x="138783" y="11160"/>
                </a:lnTo>
                <a:lnTo>
                  <a:pt x="147132" y="10703"/>
                </a:lnTo>
                <a:lnTo>
                  <a:pt x="155238" y="10397"/>
                </a:lnTo>
                <a:lnTo>
                  <a:pt x="268439" y="0"/>
                </a:lnTo>
                <a:lnTo>
                  <a:pt x="275480" y="722"/>
                </a:lnTo>
                <a:lnTo>
                  <a:pt x="281443" y="2474"/>
                </a:lnTo>
                <a:lnTo>
                  <a:pt x="297181" y="978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72"/>
          <p:cNvSpPr/>
          <p:nvPr/>
        </p:nvSpPr>
        <p:spPr>
          <a:xfrm>
            <a:off x="6263639" y="3509009"/>
            <a:ext cx="11432" cy="194312"/>
          </a:xfrm>
          <a:custGeom>
            <a:avLst/>
            <a:gdLst/>
            <a:ahLst/>
            <a:cxnLst/>
            <a:rect l="0" t="0" r="0" b="0"/>
            <a:pathLst>
              <a:path w="11432" h="194312">
                <a:moveTo>
                  <a:pt x="0" y="0"/>
                </a:moveTo>
                <a:lnTo>
                  <a:pt x="0" y="12136"/>
                </a:lnTo>
                <a:lnTo>
                  <a:pt x="1271" y="19521"/>
                </a:lnTo>
                <a:lnTo>
                  <a:pt x="3387" y="28254"/>
                </a:lnTo>
                <a:lnTo>
                  <a:pt x="6069" y="37886"/>
                </a:lnTo>
                <a:lnTo>
                  <a:pt x="7856" y="55738"/>
                </a:lnTo>
                <a:lnTo>
                  <a:pt x="9047" y="79069"/>
                </a:lnTo>
                <a:lnTo>
                  <a:pt x="11431" y="19431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73"/>
          <p:cNvSpPr/>
          <p:nvPr/>
        </p:nvSpPr>
        <p:spPr>
          <a:xfrm>
            <a:off x="6183629" y="3394709"/>
            <a:ext cx="3388" cy="1"/>
          </a:xfrm>
          <a:custGeom>
            <a:avLst/>
            <a:gdLst/>
            <a:ahLst/>
            <a:cxnLst/>
            <a:rect l="0" t="0" r="0" b="0"/>
            <a:pathLst>
              <a:path w="3388" h="1">
                <a:moveTo>
                  <a:pt x="0" y="0"/>
                </a:moveTo>
                <a:lnTo>
                  <a:pt x="3387" y="0"/>
                </a:lnTo>
                <a:close/>
              </a:path>
            </a:pathLst>
          </a:custGeom>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MARTPenAnnotation274"/>
          <p:cNvSpPr/>
          <p:nvPr/>
        </p:nvSpPr>
        <p:spPr>
          <a:xfrm>
            <a:off x="6401075" y="3417570"/>
            <a:ext cx="136750" cy="262835"/>
          </a:xfrm>
          <a:custGeom>
            <a:avLst/>
            <a:gdLst/>
            <a:ahLst/>
            <a:cxnLst/>
            <a:rect l="0" t="0" r="0" b="0"/>
            <a:pathLst>
              <a:path w="136750" h="262835">
                <a:moveTo>
                  <a:pt x="56875" y="0"/>
                </a:moveTo>
                <a:lnTo>
                  <a:pt x="56875" y="12135"/>
                </a:lnTo>
                <a:lnTo>
                  <a:pt x="55605" y="18250"/>
                </a:lnTo>
                <a:lnTo>
                  <a:pt x="53488" y="24867"/>
                </a:lnTo>
                <a:lnTo>
                  <a:pt x="50807" y="31817"/>
                </a:lnTo>
                <a:lnTo>
                  <a:pt x="45209" y="40261"/>
                </a:lnTo>
                <a:lnTo>
                  <a:pt x="37668" y="49701"/>
                </a:lnTo>
                <a:lnTo>
                  <a:pt x="21668" y="67809"/>
                </a:lnTo>
                <a:lnTo>
                  <a:pt x="10324" y="80090"/>
                </a:lnTo>
                <a:lnTo>
                  <a:pt x="6791" y="86413"/>
                </a:lnTo>
                <a:lnTo>
                  <a:pt x="4435" y="93169"/>
                </a:lnTo>
                <a:lnTo>
                  <a:pt x="2865" y="100212"/>
                </a:lnTo>
                <a:lnTo>
                  <a:pt x="1818" y="106178"/>
                </a:lnTo>
                <a:lnTo>
                  <a:pt x="1121" y="111425"/>
                </a:lnTo>
                <a:lnTo>
                  <a:pt x="0" y="122904"/>
                </a:lnTo>
                <a:lnTo>
                  <a:pt x="1178" y="125116"/>
                </a:lnTo>
                <a:lnTo>
                  <a:pt x="3234" y="127860"/>
                </a:lnTo>
                <a:lnTo>
                  <a:pt x="9590" y="135323"/>
                </a:lnTo>
                <a:lnTo>
                  <a:pt x="11381" y="135935"/>
                </a:lnTo>
                <a:lnTo>
                  <a:pt x="13846" y="136343"/>
                </a:lnTo>
                <a:lnTo>
                  <a:pt x="16758" y="136615"/>
                </a:lnTo>
                <a:lnTo>
                  <a:pt x="21241" y="138067"/>
                </a:lnTo>
                <a:lnTo>
                  <a:pt x="26769" y="140304"/>
                </a:lnTo>
                <a:lnTo>
                  <a:pt x="32994" y="143066"/>
                </a:lnTo>
                <a:lnTo>
                  <a:pt x="46034" y="146177"/>
                </a:lnTo>
                <a:lnTo>
                  <a:pt x="63618" y="149521"/>
                </a:lnTo>
                <a:lnTo>
                  <a:pt x="84230" y="153020"/>
                </a:lnTo>
                <a:lnTo>
                  <a:pt x="99242" y="156624"/>
                </a:lnTo>
                <a:lnTo>
                  <a:pt x="110519" y="160296"/>
                </a:lnTo>
                <a:lnTo>
                  <a:pt x="119308" y="164013"/>
                </a:lnTo>
                <a:lnTo>
                  <a:pt x="125166" y="167762"/>
                </a:lnTo>
                <a:lnTo>
                  <a:pt x="129072" y="171531"/>
                </a:lnTo>
                <a:lnTo>
                  <a:pt x="131677" y="175314"/>
                </a:lnTo>
                <a:lnTo>
                  <a:pt x="134570" y="182904"/>
                </a:lnTo>
                <a:lnTo>
                  <a:pt x="135341" y="186706"/>
                </a:lnTo>
                <a:lnTo>
                  <a:pt x="135856" y="191780"/>
                </a:lnTo>
                <a:lnTo>
                  <a:pt x="136198" y="197703"/>
                </a:lnTo>
                <a:lnTo>
                  <a:pt x="136580" y="209788"/>
                </a:lnTo>
                <a:lnTo>
                  <a:pt x="136749" y="219392"/>
                </a:lnTo>
                <a:lnTo>
                  <a:pt x="135524" y="223731"/>
                </a:lnTo>
                <a:lnTo>
                  <a:pt x="133437" y="227894"/>
                </a:lnTo>
                <a:lnTo>
                  <a:pt x="130777" y="231939"/>
                </a:lnTo>
                <a:lnTo>
                  <a:pt x="127733" y="234636"/>
                </a:lnTo>
                <a:lnTo>
                  <a:pt x="124433" y="236434"/>
                </a:lnTo>
                <a:lnTo>
                  <a:pt x="120964" y="237632"/>
                </a:lnTo>
                <a:lnTo>
                  <a:pt x="117381" y="239701"/>
                </a:lnTo>
                <a:lnTo>
                  <a:pt x="113721" y="242351"/>
                </a:lnTo>
                <a:lnTo>
                  <a:pt x="110013" y="245387"/>
                </a:lnTo>
                <a:lnTo>
                  <a:pt x="106270" y="248681"/>
                </a:lnTo>
                <a:lnTo>
                  <a:pt x="102505" y="252147"/>
                </a:lnTo>
                <a:lnTo>
                  <a:pt x="98725" y="255728"/>
                </a:lnTo>
                <a:lnTo>
                  <a:pt x="93665" y="258115"/>
                </a:lnTo>
                <a:lnTo>
                  <a:pt x="87751" y="259707"/>
                </a:lnTo>
                <a:lnTo>
                  <a:pt x="81269" y="260767"/>
                </a:lnTo>
                <a:lnTo>
                  <a:pt x="75678" y="261475"/>
                </a:lnTo>
                <a:lnTo>
                  <a:pt x="70680" y="261946"/>
                </a:lnTo>
                <a:lnTo>
                  <a:pt x="66078" y="262261"/>
                </a:lnTo>
                <a:lnTo>
                  <a:pt x="61740" y="262470"/>
                </a:lnTo>
                <a:lnTo>
                  <a:pt x="53534" y="262703"/>
                </a:lnTo>
                <a:lnTo>
                  <a:pt x="41773" y="262834"/>
                </a:lnTo>
                <a:lnTo>
                  <a:pt x="36647" y="261583"/>
                </a:lnTo>
                <a:lnTo>
                  <a:pt x="30690" y="259478"/>
                </a:lnTo>
                <a:lnTo>
                  <a:pt x="11154" y="2514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75"/>
          <p:cNvSpPr/>
          <p:nvPr/>
        </p:nvSpPr>
        <p:spPr>
          <a:xfrm>
            <a:off x="6766800" y="3441039"/>
            <a:ext cx="376951" cy="227929"/>
          </a:xfrm>
          <a:custGeom>
            <a:avLst/>
            <a:gdLst/>
            <a:ahLst/>
            <a:cxnLst/>
            <a:rect l="0" t="0" r="0" b="0"/>
            <a:pathLst>
              <a:path w="376951" h="227929">
                <a:moveTo>
                  <a:pt x="148350" y="22250"/>
                </a:moveTo>
                <a:lnTo>
                  <a:pt x="132440" y="6342"/>
                </a:lnTo>
                <a:lnTo>
                  <a:pt x="128854" y="4024"/>
                </a:lnTo>
                <a:lnTo>
                  <a:pt x="121481" y="1450"/>
                </a:lnTo>
                <a:lnTo>
                  <a:pt x="110191" y="0"/>
                </a:lnTo>
                <a:lnTo>
                  <a:pt x="106400" y="1067"/>
                </a:lnTo>
                <a:lnTo>
                  <a:pt x="94998" y="7366"/>
                </a:lnTo>
                <a:lnTo>
                  <a:pt x="87385" y="9285"/>
                </a:lnTo>
                <a:lnTo>
                  <a:pt x="82306" y="12337"/>
                </a:lnTo>
                <a:lnTo>
                  <a:pt x="76380" y="16911"/>
                </a:lnTo>
                <a:lnTo>
                  <a:pt x="69890" y="22501"/>
                </a:lnTo>
                <a:lnTo>
                  <a:pt x="64293" y="27498"/>
                </a:lnTo>
                <a:lnTo>
                  <a:pt x="54688" y="36436"/>
                </a:lnTo>
                <a:lnTo>
                  <a:pt x="42140" y="48608"/>
                </a:lnTo>
                <a:lnTo>
                  <a:pt x="24311" y="66326"/>
                </a:lnTo>
                <a:lnTo>
                  <a:pt x="18667" y="75764"/>
                </a:lnTo>
                <a:lnTo>
                  <a:pt x="13634" y="87136"/>
                </a:lnTo>
                <a:lnTo>
                  <a:pt x="9009" y="99797"/>
                </a:lnTo>
                <a:lnTo>
                  <a:pt x="5926" y="109509"/>
                </a:lnTo>
                <a:lnTo>
                  <a:pt x="3871" y="117253"/>
                </a:lnTo>
                <a:lnTo>
                  <a:pt x="2500" y="123685"/>
                </a:lnTo>
                <a:lnTo>
                  <a:pt x="1586" y="131784"/>
                </a:lnTo>
                <a:lnTo>
                  <a:pt x="978" y="140993"/>
                </a:lnTo>
                <a:lnTo>
                  <a:pt x="301" y="160115"/>
                </a:lnTo>
                <a:lnTo>
                  <a:pt x="0" y="177080"/>
                </a:lnTo>
                <a:lnTo>
                  <a:pt x="1189" y="182620"/>
                </a:lnTo>
                <a:lnTo>
                  <a:pt x="3253" y="186314"/>
                </a:lnTo>
                <a:lnTo>
                  <a:pt x="8932" y="191687"/>
                </a:lnTo>
                <a:lnTo>
                  <a:pt x="15689" y="198309"/>
                </a:lnTo>
                <a:lnTo>
                  <a:pt x="20539" y="200583"/>
                </a:lnTo>
                <a:lnTo>
                  <a:pt x="26313" y="202099"/>
                </a:lnTo>
                <a:lnTo>
                  <a:pt x="32702" y="203109"/>
                </a:lnTo>
                <a:lnTo>
                  <a:pt x="39501" y="202513"/>
                </a:lnTo>
                <a:lnTo>
                  <a:pt x="46574" y="200846"/>
                </a:lnTo>
                <a:lnTo>
                  <a:pt x="53830" y="198464"/>
                </a:lnTo>
                <a:lnTo>
                  <a:pt x="61206" y="195606"/>
                </a:lnTo>
                <a:lnTo>
                  <a:pt x="68664" y="192431"/>
                </a:lnTo>
                <a:lnTo>
                  <a:pt x="76176" y="189044"/>
                </a:lnTo>
                <a:lnTo>
                  <a:pt x="82454" y="185516"/>
                </a:lnTo>
                <a:lnTo>
                  <a:pt x="87909" y="181894"/>
                </a:lnTo>
                <a:lnTo>
                  <a:pt x="92816" y="178210"/>
                </a:lnTo>
                <a:lnTo>
                  <a:pt x="101655" y="174116"/>
                </a:lnTo>
                <a:lnTo>
                  <a:pt x="105790" y="173024"/>
                </a:lnTo>
                <a:lnTo>
                  <a:pt x="109816" y="169756"/>
                </a:lnTo>
                <a:lnTo>
                  <a:pt x="113771" y="165038"/>
                </a:lnTo>
                <a:lnTo>
                  <a:pt x="117677" y="159352"/>
                </a:lnTo>
                <a:lnTo>
                  <a:pt x="121551" y="154291"/>
                </a:lnTo>
                <a:lnTo>
                  <a:pt x="125404" y="149648"/>
                </a:lnTo>
                <a:lnTo>
                  <a:pt x="129243" y="145282"/>
                </a:lnTo>
                <a:lnTo>
                  <a:pt x="133071" y="139831"/>
                </a:lnTo>
                <a:lnTo>
                  <a:pt x="136894" y="133658"/>
                </a:lnTo>
                <a:lnTo>
                  <a:pt x="140713" y="127002"/>
                </a:lnTo>
                <a:lnTo>
                  <a:pt x="143258" y="120025"/>
                </a:lnTo>
                <a:lnTo>
                  <a:pt x="144955" y="112833"/>
                </a:lnTo>
                <a:lnTo>
                  <a:pt x="146087" y="105499"/>
                </a:lnTo>
                <a:lnTo>
                  <a:pt x="148111" y="99339"/>
                </a:lnTo>
                <a:lnTo>
                  <a:pt x="150731" y="93963"/>
                </a:lnTo>
                <a:lnTo>
                  <a:pt x="153747" y="89109"/>
                </a:lnTo>
                <a:lnTo>
                  <a:pt x="155758" y="84603"/>
                </a:lnTo>
                <a:lnTo>
                  <a:pt x="157099" y="80329"/>
                </a:lnTo>
                <a:lnTo>
                  <a:pt x="157992" y="76209"/>
                </a:lnTo>
                <a:lnTo>
                  <a:pt x="158588" y="72193"/>
                </a:lnTo>
                <a:lnTo>
                  <a:pt x="158985" y="68246"/>
                </a:lnTo>
                <a:lnTo>
                  <a:pt x="159250" y="64344"/>
                </a:lnTo>
                <a:lnTo>
                  <a:pt x="159426" y="60473"/>
                </a:lnTo>
                <a:lnTo>
                  <a:pt x="159622" y="52785"/>
                </a:lnTo>
                <a:lnTo>
                  <a:pt x="159733" y="41317"/>
                </a:lnTo>
                <a:lnTo>
                  <a:pt x="161018" y="42581"/>
                </a:lnTo>
                <a:lnTo>
                  <a:pt x="163145" y="47234"/>
                </a:lnTo>
                <a:lnTo>
                  <a:pt x="165834" y="54146"/>
                </a:lnTo>
                <a:lnTo>
                  <a:pt x="168896" y="61294"/>
                </a:lnTo>
                <a:lnTo>
                  <a:pt x="175684" y="76010"/>
                </a:lnTo>
                <a:lnTo>
                  <a:pt x="178003" y="83490"/>
                </a:lnTo>
                <a:lnTo>
                  <a:pt x="179548" y="91017"/>
                </a:lnTo>
                <a:lnTo>
                  <a:pt x="180579" y="98575"/>
                </a:lnTo>
                <a:lnTo>
                  <a:pt x="182536" y="106154"/>
                </a:lnTo>
                <a:lnTo>
                  <a:pt x="185111" y="113746"/>
                </a:lnTo>
                <a:lnTo>
                  <a:pt x="188097" y="121347"/>
                </a:lnTo>
                <a:lnTo>
                  <a:pt x="190087" y="128955"/>
                </a:lnTo>
                <a:lnTo>
                  <a:pt x="191415" y="136567"/>
                </a:lnTo>
                <a:lnTo>
                  <a:pt x="192300" y="144182"/>
                </a:lnTo>
                <a:lnTo>
                  <a:pt x="196699" y="155608"/>
                </a:lnTo>
                <a:lnTo>
                  <a:pt x="203443" y="169575"/>
                </a:lnTo>
                <a:lnTo>
                  <a:pt x="211749" y="185237"/>
                </a:lnTo>
                <a:lnTo>
                  <a:pt x="218555" y="195678"/>
                </a:lnTo>
                <a:lnTo>
                  <a:pt x="224363" y="202639"/>
                </a:lnTo>
                <a:lnTo>
                  <a:pt x="229506" y="207279"/>
                </a:lnTo>
                <a:lnTo>
                  <a:pt x="238605" y="215822"/>
                </a:lnTo>
                <a:lnTo>
                  <a:pt x="242810" y="219879"/>
                </a:lnTo>
                <a:lnTo>
                  <a:pt x="246884" y="222582"/>
                </a:lnTo>
                <a:lnTo>
                  <a:pt x="254796" y="225587"/>
                </a:lnTo>
                <a:lnTo>
                  <a:pt x="266390" y="227278"/>
                </a:lnTo>
                <a:lnTo>
                  <a:pt x="277869" y="227779"/>
                </a:lnTo>
                <a:lnTo>
                  <a:pt x="289314" y="227928"/>
                </a:lnTo>
                <a:lnTo>
                  <a:pt x="293125" y="226679"/>
                </a:lnTo>
                <a:lnTo>
                  <a:pt x="300748" y="221904"/>
                </a:lnTo>
                <a:lnTo>
                  <a:pt x="311756" y="215549"/>
                </a:lnTo>
                <a:lnTo>
                  <a:pt x="318247" y="212076"/>
                </a:lnTo>
                <a:lnTo>
                  <a:pt x="376950" y="1822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76"/>
          <p:cNvSpPr/>
          <p:nvPr/>
        </p:nvSpPr>
        <p:spPr>
          <a:xfrm>
            <a:off x="4824543" y="4069550"/>
            <a:ext cx="181798" cy="433242"/>
          </a:xfrm>
          <a:custGeom>
            <a:avLst/>
            <a:gdLst/>
            <a:ahLst/>
            <a:cxnLst/>
            <a:rect l="0" t="0" r="0" b="0"/>
            <a:pathLst>
              <a:path w="181798" h="433242">
                <a:moveTo>
                  <a:pt x="181797" y="10959"/>
                </a:moveTo>
                <a:lnTo>
                  <a:pt x="169661" y="4892"/>
                </a:lnTo>
                <a:lnTo>
                  <a:pt x="164816" y="3104"/>
                </a:lnTo>
                <a:lnTo>
                  <a:pt x="160317" y="1913"/>
                </a:lnTo>
                <a:lnTo>
                  <a:pt x="156046" y="1118"/>
                </a:lnTo>
                <a:lnTo>
                  <a:pt x="151930" y="589"/>
                </a:lnTo>
                <a:lnTo>
                  <a:pt x="147915" y="236"/>
                </a:lnTo>
                <a:lnTo>
                  <a:pt x="143969" y="0"/>
                </a:lnTo>
                <a:lnTo>
                  <a:pt x="141338" y="1113"/>
                </a:lnTo>
                <a:lnTo>
                  <a:pt x="139585" y="3125"/>
                </a:lnTo>
                <a:lnTo>
                  <a:pt x="138415" y="5736"/>
                </a:lnTo>
                <a:lnTo>
                  <a:pt x="136366" y="7477"/>
                </a:lnTo>
                <a:lnTo>
                  <a:pt x="133729" y="8638"/>
                </a:lnTo>
                <a:lnTo>
                  <a:pt x="130702" y="9412"/>
                </a:lnTo>
                <a:lnTo>
                  <a:pt x="126143" y="11198"/>
                </a:lnTo>
                <a:lnTo>
                  <a:pt x="120564" y="13658"/>
                </a:lnTo>
                <a:lnTo>
                  <a:pt x="114305" y="16569"/>
                </a:lnTo>
                <a:lnTo>
                  <a:pt x="108862" y="21049"/>
                </a:lnTo>
                <a:lnTo>
                  <a:pt x="103964" y="26576"/>
                </a:lnTo>
                <a:lnTo>
                  <a:pt x="99428" y="32801"/>
                </a:lnTo>
                <a:lnTo>
                  <a:pt x="95134" y="38220"/>
                </a:lnTo>
                <a:lnTo>
                  <a:pt x="91002" y="43103"/>
                </a:lnTo>
                <a:lnTo>
                  <a:pt x="86977" y="47629"/>
                </a:lnTo>
                <a:lnTo>
                  <a:pt x="83023" y="53186"/>
                </a:lnTo>
                <a:lnTo>
                  <a:pt x="79118" y="59430"/>
                </a:lnTo>
                <a:lnTo>
                  <a:pt x="75244" y="66133"/>
                </a:lnTo>
                <a:lnTo>
                  <a:pt x="67553" y="80355"/>
                </a:lnTo>
                <a:lnTo>
                  <a:pt x="63724" y="87703"/>
                </a:lnTo>
                <a:lnTo>
                  <a:pt x="57362" y="97682"/>
                </a:lnTo>
                <a:lnTo>
                  <a:pt x="49310" y="109415"/>
                </a:lnTo>
                <a:lnTo>
                  <a:pt x="40132" y="122316"/>
                </a:lnTo>
                <a:lnTo>
                  <a:pt x="34014" y="134727"/>
                </a:lnTo>
                <a:lnTo>
                  <a:pt x="29935" y="146812"/>
                </a:lnTo>
                <a:lnTo>
                  <a:pt x="27215" y="158677"/>
                </a:lnTo>
                <a:lnTo>
                  <a:pt x="22862" y="174208"/>
                </a:lnTo>
                <a:lnTo>
                  <a:pt x="11252" y="211784"/>
                </a:lnTo>
                <a:lnTo>
                  <a:pt x="7141" y="227393"/>
                </a:lnTo>
                <a:lnTo>
                  <a:pt x="4399" y="240338"/>
                </a:lnTo>
                <a:lnTo>
                  <a:pt x="2572" y="251509"/>
                </a:lnTo>
                <a:lnTo>
                  <a:pt x="1353" y="265305"/>
                </a:lnTo>
                <a:lnTo>
                  <a:pt x="541" y="280854"/>
                </a:lnTo>
                <a:lnTo>
                  <a:pt x="0" y="297569"/>
                </a:lnTo>
                <a:lnTo>
                  <a:pt x="908" y="313792"/>
                </a:lnTo>
                <a:lnTo>
                  <a:pt x="2784" y="329688"/>
                </a:lnTo>
                <a:lnTo>
                  <a:pt x="5305" y="345365"/>
                </a:lnTo>
                <a:lnTo>
                  <a:pt x="8256" y="357087"/>
                </a:lnTo>
                <a:lnTo>
                  <a:pt x="11493" y="366171"/>
                </a:lnTo>
                <a:lnTo>
                  <a:pt x="14920" y="373497"/>
                </a:lnTo>
                <a:lnTo>
                  <a:pt x="19746" y="382191"/>
                </a:lnTo>
                <a:lnTo>
                  <a:pt x="25503" y="391797"/>
                </a:lnTo>
                <a:lnTo>
                  <a:pt x="31881" y="402011"/>
                </a:lnTo>
                <a:lnTo>
                  <a:pt x="37403" y="408821"/>
                </a:lnTo>
                <a:lnTo>
                  <a:pt x="42354" y="413360"/>
                </a:lnTo>
                <a:lnTo>
                  <a:pt x="46925" y="416387"/>
                </a:lnTo>
                <a:lnTo>
                  <a:pt x="51242" y="419674"/>
                </a:lnTo>
                <a:lnTo>
                  <a:pt x="55390" y="423136"/>
                </a:lnTo>
                <a:lnTo>
                  <a:pt x="59425" y="426714"/>
                </a:lnTo>
                <a:lnTo>
                  <a:pt x="64656" y="429099"/>
                </a:lnTo>
                <a:lnTo>
                  <a:pt x="70683" y="430689"/>
                </a:lnTo>
                <a:lnTo>
                  <a:pt x="77241" y="431749"/>
                </a:lnTo>
                <a:lnTo>
                  <a:pt x="82883" y="432456"/>
                </a:lnTo>
                <a:lnTo>
                  <a:pt x="87914" y="432927"/>
                </a:lnTo>
                <a:lnTo>
                  <a:pt x="92538" y="433241"/>
                </a:lnTo>
                <a:lnTo>
                  <a:pt x="98161" y="432181"/>
                </a:lnTo>
                <a:lnTo>
                  <a:pt x="104449" y="430204"/>
                </a:lnTo>
                <a:lnTo>
                  <a:pt x="111182" y="427615"/>
                </a:lnTo>
                <a:lnTo>
                  <a:pt x="118210" y="424620"/>
                </a:lnTo>
                <a:lnTo>
                  <a:pt x="132793" y="417905"/>
                </a:lnTo>
                <a:lnTo>
                  <a:pt x="147741" y="410688"/>
                </a:lnTo>
                <a:lnTo>
                  <a:pt x="181797" y="39957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77"/>
          <p:cNvSpPr/>
          <p:nvPr/>
        </p:nvSpPr>
        <p:spPr>
          <a:xfrm>
            <a:off x="5159774" y="4149306"/>
            <a:ext cx="143700" cy="296187"/>
          </a:xfrm>
          <a:custGeom>
            <a:avLst/>
            <a:gdLst/>
            <a:ahLst/>
            <a:cxnLst/>
            <a:rect l="0" t="0" r="0" b="0"/>
            <a:pathLst>
              <a:path w="143700" h="296187">
                <a:moveTo>
                  <a:pt x="6585" y="11214"/>
                </a:moveTo>
                <a:lnTo>
                  <a:pt x="6585" y="33190"/>
                </a:lnTo>
                <a:lnTo>
                  <a:pt x="5315" y="41104"/>
                </a:lnTo>
                <a:lnTo>
                  <a:pt x="3199" y="50191"/>
                </a:lnTo>
                <a:lnTo>
                  <a:pt x="518" y="60058"/>
                </a:lnTo>
                <a:lnTo>
                  <a:pt x="0" y="81877"/>
                </a:lnTo>
                <a:lnTo>
                  <a:pt x="925" y="111662"/>
                </a:lnTo>
                <a:lnTo>
                  <a:pt x="4070" y="173968"/>
                </a:lnTo>
                <a:lnTo>
                  <a:pt x="5468" y="214359"/>
                </a:lnTo>
                <a:lnTo>
                  <a:pt x="7110" y="229194"/>
                </a:lnTo>
                <a:lnTo>
                  <a:pt x="9475" y="241624"/>
                </a:lnTo>
                <a:lnTo>
                  <a:pt x="12322" y="252450"/>
                </a:lnTo>
                <a:lnTo>
                  <a:pt x="15490" y="260938"/>
                </a:lnTo>
                <a:lnTo>
                  <a:pt x="18872" y="267867"/>
                </a:lnTo>
                <a:lnTo>
                  <a:pt x="22397" y="273756"/>
                </a:lnTo>
                <a:lnTo>
                  <a:pt x="26016" y="278951"/>
                </a:lnTo>
                <a:lnTo>
                  <a:pt x="29699" y="283685"/>
                </a:lnTo>
                <a:lnTo>
                  <a:pt x="33425" y="288111"/>
                </a:lnTo>
                <a:lnTo>
                  <a:pt x="37178" y="291062"/>
                </a:lnTo>
                <a:lnTo>
                  <a:pt x="40951" y="293029"/>
                </a:lnTo>
                <a:lnTo>
                  <a:pt x="44735" y="294340"/>
                </a:lnTo>
                <a:lnTo>
                  <a:pt x="48529" y="295215"/>
                </a:lnTo>
                <a:lnTo>
                  <a:pt x="52328" y="295798"/>
                </a:lnTo>
                <a:lnTo>
                  <a:pt x="56130" y="296186"/>
                </a:lnTo>
                <a:lnTo>
                  <a:pt x="59936" y="295175"/>
                </a:lnTo>
                <a:lnTo>
                  <a:pt x="63742" y="293231"/>
                </a:lnTo>
                <a:lnTo>
                  <a:pt x="67550" y="290666"/>
                </a:lnTo>
                <a:lnTo>
                  <a:pt x="71359" y="288955"/>
                </a:lnTo>
                <a:lnTo>
                  <a:pt x="75168" y="287814"/>
                </a:lnTo>
                <a:lnTo>
                  <a:pt x="78977" y="287054"/>
                </a:lnTo>
                <a:lnTo>
                  <a:pt x="81516" y="285277"/>
                </a:lnTo>
                <a:lnTo>
                  <a:pt x="83209" y="282823"/>
                </a:lnTo>
                <a:lnTo>
                  <a:pt x="84338" y="279916"/>
                </a:lnTo>
                <a:lnTo>
                  <a:pt x="92366" y="263140"/>
                </a:lnTo>
                <a:lnTo>
                  <a:pt x="98062" y="251555"/>
                </a:lnTo>
                <a:lnTo>
                  <a:pt x="103130" y="242561"/>
                </a:lnTo>
                <a:lnTo>
                  <a:pt x="107779" y="235295"/>
                </a:lnTo>
                <a:lnTo>
                  <a:pt x="112148" y="229182"/>
                </a:lnTo>
                <a:lnTo>
                  <a:pt x="116330" y="221295"/>
                </a:lnTo>
                <a:lnTo>
                  <a:pt x="120389" y="212228"/>
                </a:lnTo>
                <a:lnTo>
                  <a:pt x="124364" y="202373"/>
                </a:lnTo>
                <a:lnTo>
                  <a:pt x="127015" y="193263"/>
                </a:lnTo>
                <a:lnTo>
                  <a:pt x="128782" y="184650"/>
                </a:lnTo>
                <a:lnTo>
                  <a:pt x="129960" y="176367"/>
                </a:lnTo>
                <a:lnTo>
                  <a:pt x="132015" y="168306"/>
                </a:lnTo>
                <a:lnTo>
                  <a:pt x="134655" y="160392"/>
                </a:lnTo>
                <a:lnTo>
                  <a:pt x="137685" y="152575"/>
                </a:lnTo>
                <a:lnTo>
                  <a:pt x="139706" y="143555"/>
                </a:lnTo>
                <a:lnTo>
                  <a:pt x="141052" y="133731"/>
                </a:lnTo>
                <a:lnTo>
                  <a:pt x="141950" y="123372"/>
                </a:lnTo>
                <a:lnTo>
                  <a:pt x="142549" y="112656"/>
                </a:lnTo>
                <a:lnTo>
                  <a:pt x="143213" y="90589"/>
                </a:lnTo>
                <a:lnTo>
                  <a:pt x="143676" y="46423"/>
                </a:lnTo>
                <a:lnTo>
                  <a:pt x="143699" y="38497"/>
                </a:lnTo>
                <a:lnTo>
                  <a:pt x="142444" y="31942"/>
                </a:lnTo>
                <a:lnTo>
                  <a:pt x="140338" y="26303"/>
                </a:lnTo>
                <a:lnTo>
                  <a:pt x="137664" y="21273"/>
                </a:lnTo>
                <a:lnTo>
                  <a:pt x="134611" y="16650"/>
                </a:lnTo>
                <a:lnTo>
                  <a:pt x="131306" y="12298"/>
                </a:lnTo>
                <a:lnTo>
                  <a:pt x="127833" y="8127"/>
                </a:lnTo>
                <a:lnTo>
                  <a:pt x="122977" y="5345"/>
                </a:lnTo>
                <a:lnTo>
                  <a:pt x="117200" y="3491"/>
                </a:lnTo>
                <a:lnTo>
                  <a:pt x="110808" y="2256"/>
                </a:lnTo>
                <a:lnTo>
                  <a:pt x="105277" y="1432"/>
                </a:lnTo>
                <a:lnTo>
                  <a:pt x="100320" y="882"/>
                </a:lnTo>
                <a:lnTo>
                  <a:pt x="95745" y="516"/>
                </a:lnTo>
                <a:lnTo>
                  <a:pt x="91425" y="272"/>
                </a:lnTo>
                <a:lnTo>
                  <a:pt x="83238" y="0"/>
                </a:lnTo>
                <a:lnTo>
                  <a:pt x="78008" y="1198"/>
                </a:lnTo>
                <a:lnTo>
                  <a:pt x="71981" y="3267"/>
                </a:lnTo>
                <a:lnTo>
                  <a:pt x="65422" y="5915"/>
                </a:lnTo>
                <a:lnTo>
                  <a:pt x="59779" y="8952"/>
                </a:lnTo>
                <a:lnTo>
                  <a:pt x="54748" y="12246"/>
                </a:lnTo>
                <a:lnTo>
                  <a:pt x="50124" y="15711"/>
                </a:lnTo>
                <a:lnTo>
                  <a:pt x="44501" y="21832"/>
                </a:lnTo>
                <a:lnTo>
                  <a:pt x="6585" y="6836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78"/>
          <p:cNvSpPr/>
          <p:nvPr/>
        </p:nvSpPr>
        <p:spPr>
          <a:xfrm>
            <a:off x="5360670" y="4092824"/>
            <a:ext cx="443984" cy="330586"/>
          </a:xfrm>
          <a:custGeom>
            <a:avLst/>
            <a:gdLst/>
            <a:ahLst/>
            <a:cxnLst/>
            <a:rect l="0" t="0" r="0" b="0"/>
            <a:pathLst>
              <a:path w="443984" h="330586">
                <a:moveTo>
                  <a:pt x="0" y="10546"/>
                </a:moveTo>
                <a:lnTo>
                  <a:pt x="15908" y="42363"/>
                </a:lnTo>
                <a:lnTo>
                  <a:pt x="19496" y="50807"/>
                </a:lnTo>
                <a:lnTo>
                  <a:pt x="23157" y="60247"/>
                </a:lnTo>
                <a:lnTo>
                  <a:pt x="26867" y="70350"/>
                </a:lnTo>
                <a:lnTo>
                  <a:pt x="30612" y="79625"/>
                </a:lnTo>
                <a:lnTo>
                  <a:pt x="34378" y="88349"/>
                </a:lnTo>
                <a:lnTo>
                  <a:pt x="38158" y="96704"/>
                </a:lnTo>
                <a:lnTo>
                  <a:pt x="40679" y="106085"/>
                </a:lnTo>
                <a:lnTo>
                  <a:pt x="42359" y="116148"/>
                </a:lnTo>
                <a:lnTo>
                  <a:pt x="43479" y="126667"/>
                </a:lnTo>
                <a:lnTo>
                  <a:pt x="45496" y="136220"/>
                </a:lnTo>
                <a:lnTo>
                  <a:pt x="48111" y="145129"/>
                </a:lnTo>
                <a:lnTo>
                  <a:pt x="51124" y="153607"/>
                </a:lnTo>
                <a:lnTo>
                  <a:pt x="54402" y="169420"/>
                </a:lnTo>
                <a:lnTo>
                  <a:pt x="57858" y="190122"/>
                </a:lnTo>
                <a:lnTo>
                  <a:pt x="61432" y="214083"/>
                </a:lnTo>
                <a:lnTo>
                  <a:pt x="63815" y="232598"/>
                </a:lnTo>
                <a:lnTo>
                  <a:pt x="65403" y="247480"/>
                </a:lnTo>
                <a:lnTo>
                  <a:pt x="66461" y="259942"/>
                </a:lnTo>
                <a:lnTo>
                  <a:pt x="68438" y="270790"/>
                </a:lnTo>
                <a:lnTo>
                  <a:pt x="71025" y="280562"/>
                </a:lnTo>
                <a:lnTo>
                  <a:pt x="74019" y="289616"/>
                </a:lnTo>
                <a:lnTo>
                  <a:pt x="76016" y="296923"/>
                </a:lnTo>
                <a:lnTo>
                  <a:pt x="77347" y="303064"/>
                </a:lnTo>
                <a:lnTo>
                  <a:pt x="78826" y="313274"/>
                </a:lnTo>
                <a:lnTo>
                  <a:pt x="79484" y="322045"/>
                </a:lnTo>
                <a:lnTo>
                  <a:pt x="79659" y="322352"/>
                </a:lnTo>
                <a:lnTo>
                  <a:pt x="79854" y="315919"/>
                </a:lnTo>
                <a:lnTo>
                  <a:pt x="79963" y="285882"/>
                </a:lnTo>
                <a:lnTo>
                  <a:pt x="81249" y="270303"/>
                </a:lnTo>
                <a:lnTo>
                  <a:pt x="83375" y="252297"/>
                </a:lnTo>
                <a:lnTo>
                  <a:pt x="86064" y="232673"/>
                </a:lnTo>
                <a:lnTo>
                  <a:pt x="89126" y="215781"/>
                </a:lnTo>
                <a:lnTo>
                  <a:pt x="92437" y="200709"/>
                </a:lnTo>
                <a:lnTo>
                  <a:pt x="95914" y="186851"/>
                </a:lnTo>
                <a:lnTo>
                  <a:pt x="99503" y="173802"/>
                </a:lnTo>
                <a:lnTo>
                  <a:pt x="106877" y="149144"/>
                </a:lnTo>
                <a:lnTo>
                  <a:pt x="125755" y="90745"/>
                </a:lnTo>
                <a:lnTo>
                  <a:pt x="129557" y="79252"/>
                </a:lnTo>
                <a:lnTo>
                  <a:pt x="134631" y="69049"/>
                </a:lnTo>
                <a:lnTo>
                  <a:pt x="140554" y="59708"/>
                </a:lnTo>
                <a:lnTo>
                  <a:pt x="147043" y="50941"/>
                </a:lnTo>
                <a:lnTo>
                  <a:pt x="152638" y="42556"/>
                </a:lnTo>
                <a:lnTo>
                  <a:pt x="157639" y="34426"/>
                </a:lnTo>
                <a:lnTo>
                  <a:pt x="162242" y="26466"/>
                </a:lnTo>
                <a:lnTo>
                  <a:pt x="166581" y="19889"/>
                </a:lnTo>
                <a:lnTo>
                  <a:pt x="170744" y="14234"/>
                </a:lnTo>
                <a:lnTo>
                  <a:pt x="174789" y="9195"/>
                </a:lnTo>
                <a:lnTo>
                  <a:pt x="178756" y="5835"/>
                </a:lnTo>
                <a:lnTo>
                  <a:pt x="182671" y="3595"/>
                </a:lnTo>
                <a:lnTo>
                  <a:pt x="190407" y="1107"/>
                </a:lnTo>
                <a:lnTo>
                  <a:pt x="198078" y="0"/>
                </a:lnTo>
                <a:lnTo>
                  <a:pt x="201902" y="975"/>
                </a:lnTo>
                <a:lnTo>
                  <a:pt x="209537" y="5446"/>
                </a:lnTo>
                <a:lnTo>
                  <a:pt x="220976" y="15102"/>
                </a:lnTo>
                <a:lnTo>
                  <a:pt x="223517" y="19933"/>
                </a:lnTo>
                <a:lnTo>
                  <a:pt x="225211" y="25694"/>
                </a:lnTo>
                <a:lnTo>
                  <a:pt x="226340" y="32074"/>
                </a:lnTo>
                <a:lnTo>
                  <a:pt x="228364" y="38868"/>
                </a:lnTo>
                <a:lnTo>
                  <a:pt x="230982" y="45937"/>
                </a:lnTo>
                <a:lnTo>
                  <a:pt x="233998" y="53190"/>
                </a:lnTo>
                <a:lnTo>
                  <a:pt x="236008" y="61835"/>
                </a:lnTo>
                <a:lnTo>
                  <a:pt x="237349" y="71409"/>
                </a:lnTo>
                <a:lnTo>
                  <a:pt x="238242" y="81601"/>
                </a:lnTo>
                <a:lnTo>
                  <a:pt x="239235" y="143726"/>
                </a:lnTo>
                <a:lnTo>
                  <a:pt x="239873" y="235678"/>
                </a:lnTo>
                <a:lnTo>
                  <a:pt x="239925" y="238104"/>
                </a:lnTo>
                <a:lnTo>
                  <a:pt x="239983" y="234026"/>
                </a:lnTo>
                <a:lnTo>
                  <a:pt x="241269" y="228113"/>
                </a:lnTo>
                <a:lnTo>
                  <a:pt x="243396" y="220360"/>
                </a:lnTo>
                <a:lnTo>
                  <a:pt x="246083" y="211382"/>
                </a:lnTo>
                <a:lnTo>
                  <a:pt x="247876" y="201586"/>
                </a:lnTo>
                <a:lnTo>
                  <a:pt x="249070" y="191246"/>
                </a:lnTo>
                <a:lnTo>
                  <a:pt x="249867" y="180543"/>
                </a:lnTo>
                <a:lnTo>
                  <a:pt x="254207" y="167057"/>
                </a:lnTo>
                <a:lnTo>
                  <a:pt x="260912" y="151716"/>
                </a:lnTo>
                <a:lnTo>
                  <a:pt x="269191" y="135139"/>
                </a:lnTo>
                <a:lnTo>
                  <a:pt x="277250" y="120278"/>
                </a:lnTo>
                <a:lnTo>
                  <a:pt x="285164" y="106561"/>
                </a:lnTo>
                <a:lnTo>
                  <a:pt x="292979" y="93606"/>
                </a:lnTo>
                <a:lnTo>
                  <a:pt x="299459" y="82429"/>
                </a:lnTo>
                <a:lnTo>
                  <a:pt x="310046" y="63237"/>
                </a:lnTo>
                <a:lnTo>
                  <a:pt x="315917" y="55833"/>
                </a:lnTo>
                <a:lnTo>
                  <a:pt x="322371" y="49627"/>
                </a:lnTo>
                <a:lnTo>
                  <a:pt x="329214" y="44220"/>
                </a:lnTo>
                <a:lnTo>
                  <a:pt x="336316" y="39345"/>
                </a:lnTo>
                <a:lnTo>
                  <a:pt x="343591" y="34825"/>
                </a:lnTo>
                <a:lnTo>
                  <a:pt x="357177" y="26417"/>
                </a:lnTo>
                <a:lnTo>
                  <a:pt x="367448" y="18446"/>
                </a:lnTo>
                <a:lnTo>
                  <a:pt x="376247" y="14057"/>
                </a:lnTo>
                <a:lnTo>
                  <a:pt x="388341" y="11586"/>
                </a:lnTo>
                <a:lnTo>
                  <a:pt x="392243" y="11239"/>
                </a:lnTo>
                <a:lnTo>
                  <a:pt x="396116" y="12278"/>
                </a:lnTo>
                <a:lnTo>
                  <a:pt x="403804" y="16819"/>
                </a:lnTo>
                <a:lnTo>
                  <a:pt x="415273" y="26515"/>
                </a:lnTo>
                <a:lnTo>
                  <a:pt x="419089" y="31352"/>
                </a:lnTo>
                <a:lnTo>
                  <a:pt x="422902" y="37116"/>
                </a:lnTo>
                <a:lnTo>
                  <a:pt x="426715" y="43499"/>
                </a:lnTo>
                <a:lnTo>
                  <a:pt x="429257" y="50295"/>
                </a:lnTo>
                <a:lnTo>
                  <a:pt x="430951" y="57365"/>
                </a:lnTo>
                <a:lnTo>
                  <a:pt x="432080" y="64619"/>
                </a:lnTo>
                <a:lnTo>
                  <a:pt x="434103" y="73264"/>
                </a:lnTo>
                <a:lnTo>
                  <a:pt x="436722" y="82838"/>
                </a:lnTo>
                <a:lnTo>
                  <a:pt x="439738" y="93030"/>
                </a:lnTo>
                <a:lnTo>
                  <a:pt x="441748" y="104905"/>
                </a:lnTo>
                <a:lnTo>
                  <a:pt x="443089" y="117902"/>
                </a:lnTo>
                <a:lnTo>
                  <a:pt x="443983" y="131647"/>
                </a:lnTo>
                <a:lnTo>
                  <a:pt x="443308" y="144620"/>
                </a:lnTo>
                <a:lnTo>
                  <a:pt x="441589" y="157078"/>
                </a:lnTo>
                <a:lnTo>
                  <a:pt x="439172" y="169194"/>
                </a:lnTo>
                <a:lnTo>
                  <a:pt x="437562" y="186161"/>
                </a:lnTo>
                <a:lnTo>
                  <a:pt x="436488" y="206363"/>
                </a:lnTo>
                <a:lnTo>
                  <a:pt x="434976" y="260335"/>
                </a:lnTo>
                <a:lnTo>
                  <a:pt x="434395" y="314618"/>
                </a:lnTo>
                <a:lnTo>
                  <a:pt x="434339" y="33058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79"/>
          <p:cNvSpPr/>
          <p:nvPr/>
        </p:nvSpPr>
        <p:spPr>
          <a:xfrm>
            <a:off x="5943600" y="4171950"/>
            <a:ext cx="40843" cy="491490"/>
          </a:xfrm>
          <a:custGeom>
            <a:avLst/>
            <a:gdLst/>
            <a:ahLst/>
            <a:cxnLst/>
            <a:rect l="0" t="0" r="0" b="0"/>
            <a:pathLst>
              <a:path w="40843" h="491490">
                <a:moveTo>
                  <a:pt x="0" y="0"/>
                </a:moveTo>
                <a:lnTo>
                  <a:pt x="12136" y="12135"/>
                </a:lnTo>
                <a:lnTo>
                  <a:pt x="15710" y="18250"/>
                </a:lnTo>
                <a:lnTo>
                  <a:pt x="18093" y="24867"/>
                </a:lnTo>
                <a:lnTo>
                  <a:pt x="19682" y="31817"/>
                </a:lnTo>
                <a:lnTo>
                  <a:pt x="22011" y="38991"/>
                </a:lnTo>
                <a:lnTo>
                  <a:pt x="24834" y="46314"/>
                </a:lnTo>
                <a:lnTo>
                  <a:pt x="27986" y="53736"/>
                </a:lnTo>
                <a:lnTo>
                  <a:pt x="30087" y="61224"/>
                </a:lnTo>
                <a:lnTo>
                  <a:pt x="31488" y="68755"/>
                </a:lnTo>
                <a:lnTo>
                  <a:pt x="32422" y="76317"/>
                </a:lnTo>
                <a:lnTo>
                  <a:pt x="33044" y="88978"/>
                </a:lnTo>
                <a:lnTo>
                  <a:pt x="33736" y="123366"/>
                </a:lnTo>
                <a:lnTo>
                  <a:pt x="34126" y="191633"/>
                </a:lnTo>
                <a:lnTo>
                  <a:pt x="35450" y="219195"/>
                </a:lnTo>
                <a:lnTo>
                  <a:pt x="40309" y="280300"/>
                </a:lnTo>
                <a:lnTo>
                  <a:pt x="40842" y="315136"/>
                </a:lnTo>
                <a:lnTo>
                  <a:pt x="39928" y="352331"/>
                </a:lnTo>
                <a:lnTo>
                  <a:pt x="35032" y="462439"/>
                </a:lnTo>
                <a:lnTo>
                  <a:pt x="34290" y="49148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80"/>
          <p:cNvSpPr/>
          <p:nvPr/>
        </p:nvSpPr>
        <p:spPr>
          <a:xfrm>
            <a:off x="5875020" y="4126761"/>
            <a:ext cx="268974" cy="228069"/>
          </a:xfrm>
          <a:custGeom>
            <a:avLst/>
            <a:gdLst/>
            <a:ahLst/>
            <a:cxnLst/>
            <a:rect l="0" t="0" r="0" b="0"/>
            <a:pathLst>
              <a:path w="268974" h="228069">
                <a:moveTo>
                  <a:pt x="0" y="79478"/>
                </a:moveTo>
                <a:lnTo>
                  <a:pt x="12136" y="61275"/>
                </a:lnTo>
                <a:lnTo>
                  <a:pt x="16980" y="54643"/>
                </a:lnTo>
                <a:lnTo>
                  <a:pt x="21480" y="48951"/>
                </a:lnTo>
                <a:lnTo>
                  <a:pt x="25750" y="43887"/>
                </a:lnTo>
                <a:lnTo>
                  <a:pt x="29866" y="39241"/>
                </a:lnTo>
                <a:lnTo>
                  <a:pt x="37827" y="30692"/>
                </a:lnTo>
                <a:lnTo>
                  <a:pt x="42998" y="26634"/>
                </a:lnTo>
                <a:lnTo>
                  <a:pt x="48985" y="22659"/>
                </a:lnTo>
                <a:lnTo>
                  <a:pt x="55516" y="18739"/>
                </a:lnTo>
                <a:lnTo>
                  <a:pt x="63681" y="16126"/>
                </a:lnTo>
                <a:lnTo>
                  <a:pt x="72934" y="14383"/>
                </a:lnTo>
                <a:lnTo>
                  <a:pt x="82912" y="13221"/>
                </a:lnTo>
                <a:lnTo>
                  <a:pt x="92105" y="11177"/>
                </a:lnTo>
                <a:lnTo>
                  <a:pt x="100773" y="8544"/>
                </a:lnTo>
                <a:lnTo>
                  <a:pt x="109092" y="5519"/>
                </a:lnTo>
                <a:lnTo>
                  <a:pt x="117178" y="3502"/>
                </a:lnTo>
                <a:lnTo>
                  <a:pt x="125109" y="2158"/>
                </a:lnTo>
                <a:lnTo>
                  <a:pt x="132935" y="1261"/>
                </a:lnTo>
                <a:lnTo>
                  <a:pt x="140694" y="663"/>
                </a:lnTo>
                <a:lnTo>
                  <a:pt x="148405" y="265"/>
                </a:lnTo>
                <a:lnTo>
                  <a:pt x="156087" y="0"/>
                </a:lnTo>
                <a:lnTo>
                  <a:pt x="166287" y="1092"/>
                </a:lnTo>
                <a:lnTo>
                  <a:pt x="178168" y="3091"/>
                </a:lnTo>
                <a:lnTo>
                  <a:pt x="191169" y="5694"/>
                </a:lnTo>
                <a:lnTo>
                  <a:pt x="202376" y="8698"/>
                </a:lnTo>
                <a:lnTo>
                  <a:pt x="212387" y="11972"/>
                </a:lnTo>
                <a:lnTo>
                  <a:pt x="221602" y="15424"/>
                </a:lnTo>
                <a:lnTo>
                  <a:pt x="229014" y="18996"/>
                </a:lnTo>
                <a:lnTo>
                  <a:pt x="235226" y="22646"/>
                </a:lnTo>
                <a:lnTo>
                  <a:pt x="240637" y="26351"/>
                </a:lnTo>
                <a:lnTo>
                  <a:pt x="245515" y="30090"/>
                </a:lnTo>
                <a:lnTo>
                  <a:pt x="250036" y="33853"/>
                </a:lnTo>
                <a:lnTo>
                  <a:pt x="254320" y="37631"/>
                </a:lnTo>
                <a:lnTo>
                  <a:pt x="257177" y="41421"/>
                </a:lnTo>
                <a:lnTo>
                  <a:pt x="259081" y="45216"/>
                </a:lnTo>
                <a:lnTo>
                  <a:pt x="260351" y="49017"/>
                </a:lnTo>
                <a:lnTo>
                  <a:pt x="262467" y="52821"/>
                </a:lnTo>
                <a:lnTo>
                  <a:pt x="265148" y="56627"/>
                </a:lnTo>
                <a:lnTo>
                  <a:pt x="268205" y="60434"/>
                </a:lnTo>
                <a:lnTo>
                  <a:pt x="268973" y="65512"/>
                </a:lnTo>
                <a:lnTo>
                  <a:pt x="268215" y="71438"/>
                </a:lnTo>
                <a:lnTo>
                  <a:pt x="266440" y="77928"/>
                </a:lnTo>
                <a:lnTo>
                  <a:pt x="263987" y="83525"/>
                </a:lnTo>
                <a:lnTo>
                  <a:pt x="261081" y="88526"/>
                </a:lnTo>
                <a:lnTo>
                  <a:pt x="257874" y="93130"/>
                </a:lnTo>
                <a:lnTo>
                  <a:pt x="254465" y="98739"/>
                </a:lnTo>
                <a:lnTo>
                  <a:pt x="250924" y="105019"/>
                </a:lnTo>
                <a:lnTo>
                  <a:pt x="243601" y="118770"/>
                </a:lnTo>
                <a:lnTo>
                  <a:pt x="236113" y="133348"/>
                </a:lnTo>
                <a:lnTo>
                  <a:pt x="231069" y="140792"/>
                </a:lnTo>
                <a:lnTo>
                  <a:pt x="225166" y="148294"/>
                </a:lnTo>
                <a:lnTo>
                  <a:pt x="218690" y="155835"/>
                </a:lnTo>
                <a:lnTo>
                  <a:pt x="210563" y="164673"/>
                </a:lnTo>
                <a:lnTo>
                  <a:pt x="191373" y="184653"/>
                </a:lnTo>
                <a:lnTo>
                  <a:pt x="180922" y="192774"/>
                </a:lnTo>
                <a:lnTo>
                  <a:pt x="170145" y="199459"/>
                </a:lnTo>
                <a:lnTo>
                  <a:pt x="159150" y="205186"/>
                </a:lnTo>
                <a:lnTo>
                  <a:pt x="150550" y="210273"/>
                </a:lnTo>
                <a:lnTo>
                  <a:pt x="143546" y="214935"/>
                </a:lnTo>
                <a:lnTo>
                  <a:pt x="137607" y="219313"/>
                </a:lnTo>
                <a:lnTo>
                  <a:pt x="132378" y="222231"/>
                </a:lnTo>
                <a:lnTo>
                  <a:pt x="127622" y="224177"/>
                </a:lnTo>
                <a:lnTo>
                  <a:pt x="123181" y="225474"/>
                </a:lnTo>
                <a:lnTo>
                  <a:pt x="114860" y="226915"/>
                </a:lnTo>
                <a:lnTo>
                  <a:pt x="102870" y="228068"/>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81"/>
          <p:cNvSpPr/>
          <p:nvPr/>
        </p:nvSpPr>
        <p:spPr>
          <a:xfrm>
            <a:off x="6240779" y="3874770"/>
            <a:ext cx="57151" cy="502920"/>
          </a:xfrm>
          <a:custGeom>
            <a:avLst/>
            <a:gdLst/>
            <a:ahLst/>
            <a:cxnLst/>
            <a:rect l="0" t="0" r="0" b="0"/>
            <a:pathLst>
              <a:path w="57151" h="502920">
                <a:moveTo>
                  <a:pt x="0" y="0"/>
                </a:moveTo>
                <a:lnTo>
                  <a:pt x="6068" y="12135"/>
                </a:lnTo>
                <a:lnTo>
                  <a:pt x="9125" y="16980"/>
                </a:lnTo>
                <a:lnTo>
                  <a:pt x="12434" y="21480"/>
                </a:lnTo>
                <a:lnTo>
                  <a:pt x="15909" y="25750"/>
                </a:lnTo>
                <a:lnTo>
                  <a:pt x="18226" y="31136"/>
                </a:lnTo>
                <a:lnTo>
                  <a:pt x="19771" y="37267"/>
                </a:lnTo>
                <a:lnTo>
                  <a:pt x="20801" y="43895"/>
                </a:lnTo>
                <a:lnTo>
                  <a:pt x="28318" y="83561"/>
                </a:lnTo>
                <a:lnTo>
                  <a:pt x="30309" y="102697"/>
                </a:lnTo>
                <a:lnTo>
                  <a:pt x="31636" y="124345"/>
                </a:lnTo>
                <a:lnTo>
                  <a:pt x="32521" y="147667"/>
                </a:lnTo>
                <a:lnTo>
                  <a:pt x="34380" y="167024"/>
                </a:lnTo>
                <a:lnTo>
                  <a:pt x="36890" y="183739"/>
                </a:lnTo>
                <a:lnTo>
                  <a:pt x="39834" y="198692"/>
                </a:lnTo>
                <a:lnTo>
                  <a:pt x="41796" y="212471"/>
                </a:lnTo>
                <a:lnTo>
                  <a:pt x="43104" y="225467"/>
                </a:lnTo>
                <a:lnTo>
                  <a:pt x="43976" y="237941"/>
                </a:lnTo>
                <a:lnTo>
                  <a:pt x="44945" y="285668"/>
                </a:lnTo>
                <a:lnTo>
                  <a:pt x="45568" y="401586"/>
                </a:lnTo>
                <a:lnTo>
                  <a:pt x="46888" y="425203"/>
                </a:lnTo>
                <a:lnTo>
                  <a:pt x="49039" y="446029"/>
                </a:lnTo>
                <a:lnTo>
                  <a:pt x="57150" y="50291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82"/>
          <p:cNvSpPr/>
          <p:nvPr/>
        </p:nvSpPr>
        <p:spPr>
          <a:xfrm>
            <a:off x="6355079" y="4082769"/>
            <a:ext cx="205741" cy="260466"/>
          </a:xfrm>
          <a:custGeom>
            <a:avLst/>
            <a:gdLst/>
            <a:ahLst/>
            <a:cxnLst/>
            <a:rect l="0" t="0" r="0" b="0"/>
            <a:pathLst>
              <a:path w="205741" h="260466">
                <a:moveTo>
                  <a:pt x="0" y="180620"/>
                </a:moveTo>
                <a:lnTo>
                  <a:pt x="18204" y="174553"/>
                </a:lnTo>
                <a:lnTo>
                  <a:pt x="24836" y="172765"/>
                </a:lnTo>
                <a:lnTo>
                  <a:pt x="30527" y="171574"/>
                </a:lnTo>
                <a:lnTo>
                  <a:pt x="35592" y="170779"/>
                </a:lnTo>
                <a:lnTo>
                  <a:pt x="40238" y="168980"/>
                </a:lnTo>
                <a:lnTo>
                  <a:pt x="44605" y="166510"/>
                </a:lnTo>
                <a:lnTo>
                  <a:pt x="48787" y="163593"/>
                </a:lnTo>
                <a:lnTo>
                  <a:pt x="54115" y="160379"/>
                </a:lnTo>
                <a:lnTo>
                  <a:pt x="60207" y="156966"/>
                </a:lnTo>
                <a:lnTo>
                  <a:pt x="66808" y="153421"/>
                </a:lnTo>
                <a:lnTo>
                  <a:pt x="76289" y="145977"/>
                </a:lnTo>
                <a:lnTo>
                  <a:pt x="87689" y="135935"/>
                </a:lnTo>
                <a:lnTo>
                  <a:pt x="100369" y="124161"/>
                </a:lnTo>
                <a:lnTo>
                  <a:pt x="111363" y="115040"/>
                </a:lnTo>
                <a:lnTo>
                  <a:pt x="121232" y="107690"/>
                </a:lnTo>
                <a:lnTo>
                  <a:pt x="130351" y="101520"/>
                </a:lnTo>
                <a:lnTo>
                  <a:pt x="137701" y="94867"/>
                </a:lnTo>
                <a:lnTo>
                  <a:pt x="143871" y="87891"/>
                </a:lnTo>
                <a:lnTo>
                  <a:pt x="149254" y="80701"/>
                </a:lnTo>
                <a:lnTo>
                  <a:pt x="154113" y="74638"/>
                </a:lnTo>
                <a:lnTo>
                  <a:pt x="158622" y="69325"/>
                </a:lnTo>
                <a:lnTo>
                  <a:pt x="162898" y="64513"/>
                </a:lnTo>
                <a:lnTo>
                  <a:pt x="171036" y="55781"/>
                </a:lnTo>
                <a:lnTo>
                  <a:pt x="174985" y="51674"/>
                </a:lnTo>
                <a:lnTo>
                  <a:pt x="177616" y="47666"/>
                </a:lnTo>
                <a:lnTo>
                  <a:pt x="180541" y="39827"/>
                </a:lnTo>
                <a:lnTo>
                  <a:pt x="185227" y="32108"/>
                </a:lnTo>
                <a:lnTo>
                  <a:pt x="188255" y="28273"/>
                </a:lnTo>
                <a:lnTo>
                  <a:pt x="189003" y="24445"/>
                </a:lnTo>
                <a:lnTo>
                  <a:pt x="188233" y="20624"/>
                </a:lnTo>
                <a:lnTo>
                  <a:pt x="185259" y="12991"/>
                </a:lnTo>
                <a:lnTo>
                  <a:pt x="183938" y="5365"/>
                </a:lnTo>
                <a:lnTo>
                  <a:pt x="182315" y="2823"/>
                </a:lnTo>
                <a:lnTo>
                  <a:pt x="179963" y="1129"/>
                </a:lnTo>
                <a:lnTo>
                  <a:pt x="177126" y="0"/>
                </a:lnTo>
                <a:lnTo>
                  <a:pt x="172694" y="517"/>
                </a:lnTo>
                <a:lnTo>
                  <a:pt x="167200" y="2131"/>
                </a:lnTo>
                <a:lnTo>
                  <a:pt x="160996" y="4478"/>
                </a:lnTo>
                <a:lnTo>
                  <a:pt x="155591" y="7312"/>
                </a:lnTo>
                <a:lnTo>
                  <a:pt x="150717" y="10471"/>
                </a:lnTo>
                <a:lnTo>
                  <a:pt x="146198" y="13848"/>
                </a:lnTo>
                <a:lnTo>
                  <a:pt x="140646" y="17369"/>
                </a:lnTo>
                <a:lnTo>
                  <a:pt x="134404" y="20986"/>
                </a:lnTo>
                <a:lnTo>
                  <a:pt x="127703" y="24667"/>
                </a:lnTo>
                <a:lnTo>
                  <a:pt x="121965" y="29662"/>
                </a:lnTo>
                <a:lnTo>
                  <a:pt x="116870" y="35531"/>
                </a:lnTo>
                <a:lnTo>
                  <a:pt x="112203" y="41984"/>
                </a:lnTo>
                <a:lnTo>
                  <a:pt x="105283" y="50096"/>
                </a:lnTo>
                <a:lnTo>
                  <a:pt x="96859" y="59314"/>
                </a:lnTo>
                <a:lnTo>
                  <a:pt x="87433" y="69270"/>
                </a:lnTo>
                <a:lnTo>
                  <a:pt x="79878" y="78447"/>
                </a:lnTo>
                <a:lnTo>
                  <a:pt x="73573" y="87105"/>
                </a:lnTo>
                <a:lnTo>
                  <a:pt x="68098" y="95417"/>
                </a:lnTo>
                <a:lnTo>
                  <a:pt x="64449" y="103498"/>
                </a:lnTo>
                <a:lnTo>
                  <a:pt x="62016" y="111425"/>
                </a:lnTo>
                <a:lnTo>
                  <a:pt x="60394" y="119250"/>
                </a:lnTo>
                <a:lnTo>
                  <a:pt x="58043" y="127007"/>
                </a:lnTo>
                <a:lnTo>
                  <a:pt x="55206" y="134718"/>
                </a:lnTo>
                <a:lnTo>
                  <a:pt x="52044" y="142399"/>
                </a:lnTo>
                <a:lnTo>
                  <a:pt x="49936" y="150059"/>
                </a:lnTo>
                <a:lnTo>
                  <a:pt x="48531" y="157706"/>
                </a:lnTo>
                <a:lnTo>
                  <a:pt x="47594" y="165344"/>
                </a:lnTo>
                <a:lnTo>
                  <a:pt x="46969" y="172977"/>
                </a:lnTo>
                <a:lnTo>
                  <a:pt x="46553" y="180604"/>
                </a:lnTo>
                <a:lnTo>
                  <a:pt x="46276" y="188230"/>
                </a:lnTo>
                <a:lnTo>
                  <a:pt x="47361" y="197123"/>
                </a:lnTo>
                <a:lnTo>
                  <a:pt x="49354" y="206862"/>
                </a:lnTo>
                <a:lnTo>
                  <a:pt x="51952" y="217165"/>
                </a:lnTo>
                <a:lnTo>
                  <a:pt x="54955" y="225304"/>
                </a:lnTo>
                <a:lnTo>
                  <a:pt x="58227" y="231999"/>
                </a:lnTo>
                <a:lnTo>
                  <a:pt x="66536" y="245803"/>
                </a:lnTo>
                <a:lnTo>
                  <a:pt x="71058" y="251077"/>
                </a:lnTo>
                <a:lnTo>
                  <a:pt x="74042" y="254262"/>
                </a:lnTo>
                <a:lnTo>
                  <a:pt x="77302" y="256384"/>
                </a:lnTo>
                <a:lnTo>
                  <a:pt x="80745" y="257800"/>
                </a:lnTo>
                <a:lnTo>
                  <a:pt x="84310" y="258743"/>
                </a:lnTo>
                <a:lnTo>
                  <a:pt x="90496" y="259372"/>
                </a:lnTo>
                <a:lnTo>
                  <a:pt x="98431" y="259792"/>
                </a:lnTo>
                <a:lnTo>
                  <a:pt x="121028" y="260382"/>
                </a:lnTo>
                <a:lnTo>
                  <a:pt x="126406" y="260465"/>
                </a:lnTo>
                <a:lnTo>
                  <a:pt x="132531" y="259250"/>
                </a:lnTo>
                <a:lnTo>
                  <a:pt x="139154" y="257170"/>
                </a:lnTo>
                <a:lnTo>
                  <a:pt x="146110" y="254513"/>
                </a:lnTo>
                <a:lnTo>
                  <a:pt x="153287" y="252743"/>
                </a:lnTo>
                <a:lnTo>
                  <a:pt x="160611" y="251562"/>
                </a:lnTo>
                <a:lnTo>
                  <a:pt x="168034" y="250775"/>
                </a:lnTo>
                <a:lnTo>
                  <a:pt x="175523" y="248980"/>
                </a:lnTo>
                <a:lnTo>
                  <a:pt x="183056" y="246514"/>
                </a:lnTo>
                <a:lnTo>
                  <a:pt x="205740" y="2377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83"/>
          <p:cNvSpPr/>
          <p:nvPr/>
        </p:nvSpPr>
        <p:spPr>
          <a:xfrm>
            <a:off x="6640985" y="4035165"/>
            <a:ext cx="371743" cy="331095"/>
          </a:xfrm>
          <a:custGeom>
            <a:avLst/>
            <a:gdLst/>
            <a:ahLst/>
            <a:cxnLst/>
            <a:rect l="0" t="0" r="0" b="0"/>
            <a:pathLst>
              <a:path w="371743" h="331095">
                <a:moveTo>
                  <a:pt x="11274" y="45344"/>
                </a:moveTo>
                <a:lnTo>
                  <a:pt x="17342" y="63548"/>
                </a:lnTo>
                <a:lnTo>
                  <a:pt x="19130" y="70180"/>
                </a:lnTo>
                <a:lnTo>
                  <a:pt x="20321" y="75872"/>
                </a:lnTo>
                <a:lnTo>
                  <a:pt x="21116" y="80936"/>
                </a:lnTo>
                <a:lnTo>
                  <a:pt x="21646" y="86852"/>
                </a:lnTo>
                <a:lnTo>
                  <a:pt x="21998" y="93336"/>
                </a:lnTo>
                <a:lnTo>
                  <a:pt x="22391" y="107314"/>
                </a:lnTo>
                <a:lnTo>
                  <a:pt x="22664" y="144537"/>
                </a:lnTo>
                <a:lnTo>
                  <a:pt x="23947" y="159733"/>
                </a:lnTo>
                <a:lnTo>
                  <a:pt x="28760" y="203711"/>
                </a:lnTo>
                <a:lnTo>
                  <a:pt x="30551" y="225852"/>
                </a:lnTo>
                <a:lnTo>
                  <a:pt x="31746" y="246963"/>
                </a:lnTo>
                <a:lnTo>
                  <a:pt x="33663" y="296131"/>
                </a:lnTo>
                <a:lnTo>
                  <a:pt x="32550" y="298896"/>
                </a:lnTo>
                <a:lnTo>
                  <a:pt x="30538" y="299469"/>
                </a:lnTo>
                <a:lnTo>
                  <a:pt x="27927" y="298580"/>
                </a:lnTo>
                <a:lnTo>
                  <a:pt x="21639" y="294207"/>
                </a:lnTo>
                <a:lnTo>
                  <a:pt x="11370" y="285268"/>
                </a:lnTo>
                <a:lnTo>
                  <a:pt x="5813" y="279824"/>
                </a:lnTo>
                <a:lnTo>
                  <a:pt x="3824" y="275324"/>
                </a:lnTo>
                <a:lnTo>
                  <a:pt x="2497" y="269784"/>
                </a:lnTo>
                <a:lnTo>
                  <a:pt x="1613" y="263551"/>
                </a:lnTo>
                <a:lnTo>
                  <a:pt x="1024" y="256855"/>
                </a:lnTo>
                <a:lnTo>
                  <a:pt x="631" y="249852"/>
                </a:lnTo>
                <a:lnTo>
                  <a:pt x="194" y="236567"/>
                </a:lnTo>
                <a:lnTo>
                  <a:pt x="0" y="226429"/>
                </a:lnTo>
                <a:lnTo>
                  <a:pt x="1218" y="218137"/>
                </a:lnTo>
                <a:lnTo>
                  <a:pt x="3300" y="207530"/>
                </a:lnTo>
                <a:lnTo>
                  <a:pt x="5958" y="195378"/>
                </a:lnTo>
                <a:lnTo>
                  <a:pt x="9000" y="184737"/>
                </a:lnTo>
                <a:lnTo>
                  <a:pt x="12298" y="175103"/>
                </a:lnTo>
                <a:lnTo>
                  <a:pt x="15767" y="166140"/>
                </a:lnTo>
                <a:lnTo>
                  <a:pt x="19350" y="155085"/>
                </a:lnTo>
                <a:lnTo>
                  <a:pt x="23008" y="142635"/>
                </a:lnTo>
                <a:lnTo>
                  <a:pt x="26717" y="129254"/>
                </a:lnTo>
                <a:lnTo>
                  <a:pt x="31729" y="116524"/>
                </a:lnTo>
                <a:lnTo>
                  <a:pt x="37611" y="104228"/>
                </a:lnTo>
                <a:lnTo>
                  <a:pt x="44072" y="92220"/>
                </a:lnTo>
                <a:lnTo>
                  <a:pt x="49650" y="82945"/>
                </a:lnTo>
                <a:lnTo>
                  <a:pt x="54638" y="75491"/>
                </a:lnTo>
                <a:lnTo>
                  <a:pt x="59234" y="69253"/>
                </a:lnTo>
                <a:lnTo>
                  <a:pt x="67726" y="58933"/>
                </a:lnTo>
                <a:lnTo>
                  <a:pt x="71769" y="54404"/>
                </a:lnTo>
                <a:lnTo>
                  <a:pt x="75734" y="51384"/>
                </a:lnTo>
                <a:lnTo>
                  <a:pt x="83526" y="48029"/>
                </a:lnTo>
                <a:lnTo>
                  <a:pt x="95054" y="46140"/>
                </a:lnTo>
                <a:lnTo>
                  <a:pt x="106513" y="45580"/>
                </a:lnTo>
                <a:lnTo>
                  <a:pt x="117951" y="45414"/>
                </a:lnTo>
                <a:lnTo>
                  <a:pt x="121762" y="46661"/>
                </a:lnTo>
                <a:lnTo>
                  <a:pt x="129383" y="51433"/>
                </a:lnTo>
                <a:lnTo>
                  <a:pt x="140815" y="61260"/>
                </a:lnTo>
                <a:lnTo>
                  <a:pt x="148434" y="68505"/>
                </a:lnTo>
                <a:lnTo>
                  <a:pt x="152244" y="72214"/>
                </a:lnTo>
                <a:lnTo>
                  <a:pt x="156055" y="78498"/>
                </a:lnTo>
                <a:lnTo>
                  <a:pt x="159865" y="86496"/>
                </a:lnTo>
                <a:lnTo>
                  <a:pt x="163674" y="95639"/>
                </a:lnTo>
                <a:lnTo>
                  <a:pt x="166215" y="104274"/>
                </a:lnTo>
                <a:lnTo>
                  <a:pt x="167908" y="112571"/>
                </a:lnTo>
                <a:lnTo>
                  <a:pt x="176694" y="174476"/>
                </a:lnTo>
                <a:lnTo>
                  <a:pt x="178704" y="191122"/>
                </a:lnTo>
                <a:lnTo>
                  <a:pt x="180044" y="204759"/>
                </a:lnTo>
                <a:lnTo>
                  <a:pt x="181533" y="225416"/>
                </a:lnTo>
                <a:lnTo>
                  <a:pt x="182195" y="238829"/>
                </a:lnTo>
                <a:lnTo>
                  <a:pt x="182489" y="255798"/>
                </a:lnTo>
                <a:lnTo>
                  <a:pt x="182568" y="265657"/>
                </a:lnTo>
                <a:lnTo>
                  <a:pt x="183890" y="272229"/>
                </a:lnTo>
                <a:lnTo>
                  <a:pt x="186042" y="276611"/>
                </a:lnTo>
                <a:lnTo>
                  <a:pt x="189279" y="280209"/>
                </a:lnTo>
                <a:lnTo>
                  <a:pt x="183838" y="275021"/>
                </a:lnTo>
                <a:lnTo>
                  <a:pt x="184737" y="265772"/>
                </a:lnTo>
                <a:lnTo>
                  <a:pt x="190800" y="216631"/>
                </a:lnTo>
                <a:lnTo>
                  <a:pt x="191918" y="203985"/>
                </a:lnTo>
                <a:lnTo>
                  <a:pt x="192663" y="193015"/>
                </a:lnTo>
                <a:lnTo>
                  <a:pt x="194431" y="183162"/>
                </a:lnTo>
                <a:lnTo>
                  <a:pt x="196879" y="174053"/>
                </a:lnTo>
                <a:lnTo>
                  <a:pt x="209933" y="135115"/>
                </a:lnTo>
                <a:lnTo>
                  <a:pt x="214834" y="122971"/>
                </a:lnTo>
                <a:lnTo>
                  <a:pt x="220641" y="109796"/>
                </a:lnTo>
                <a:lnTo>
                  <a:pt x="227052" y="95932"/>
                </a:lnTo>
                <a:lnTo>
                  <a:pt x="233865" y="82879"/>
                </a:lnTo>
                <a:lnTo>
                  <a:pt x="240949" y="70368"/>
                </a:lnTo>
                <a:lnTo>
                  <a:pt x="248211" y="58217"/>
                </a:lnTo>
                <a:lnTo>
                  <a:pt x="255592" y="48846"/>
                </a:lnTo>
                <a:lnTo>
                  <a:pt x="263054" y="41329"/>
                </a:lnTo>
                <a:lnTo>
                  <a:pt x="270567" y="35047"/>
                </a:lnTo>
                <a:lnTo>
                  <a:pt x="278116" y="28320"/>
                </a:lnTo>
                <a:lnTo>
                  <a:pt x="293277" y="14071"/>
                </a:lnTo>
                <a:lnTo>
                  <a:pt x="299606" y="9255"/>
                </a:lnTo>
                <a:lnTo>
                  <a:pt x="310026" y="3905"/>
                </a:lnTo>
                <a:lnTo>
                  <a:pt x="318890" y="1527"/>
                </a:lnTo>
                <a:lnTo>
                  <a:pt x="327062" y="470"/>
                </a:lnTo>
                <a:lnTo>
                  <a:pt x="334928" y="0"/>
                </a:lnTo>
                <a:lnTo>
                  <a:pt x="338803" y="1145"/>
                </a:lnTo>
                <a:lnTo>
                  <a:pt x="346497" y="5803"/>
                </a:lnTo>
                <a:lnTo>
                  <a:pt x="357967" y="15566"/>
                </a:lnTo>
                <a:lnTo>
                  <a:pt x="360513" y="20413"/>
                </a:lnTo>
                <a:lnTo>
                  <a:pt x="362210" y="26183"/>
                </a:lnTo>
                <a:lnTo>
                  <a:pt x="363341" y="32570"/>
                </a:lnTo>
                <a:lnTo>
                  <a:pt x="365366" y="41908"/>
                </a:lnTo>
                <a:lnTo>
                  <a:pt x="371001" y="65831"/>
                </a:lnTo>
                <a:lnTo>
                  <a:pt x="371742" y="80592"/>
                </a:lnTo>
                <a:lnTo>
                  <a:pt x="370966" y="96783"/>
                </a:lnTo>
                <a:lnTo>
                  <a:pt x="369179" y="113927"/>
                </a:lnTo>
                <a:lnTo>
                  <a:pt x="367987" y="129166"/>
                </a:lnTo>
                <a:lnTo>
                  <a:pt x="367194" y="143136"/>
                </a:lnTo>
                <a:lnTo>
                  <a:pt x="366664" y="156259"/>
                </a:lnTo>
                <a:lnTo>
                  <a:pt x="365041" y="167547"/>
                </a:lnTo>
                <a:lnTo>
                  <a:pt x="362689" y="177613"/>
                </a:lnTo>
                <a:lnTo>
                  <a:pt x="359851" y="186864"/>
                </a:lnTo>
                <a:lnTo>
                  <a:pt x="357959" y="198111"/>
                </a:lnTo>
                <a:lnTo>
                  <a:pt x="356697" y="210689"/>
                </a:lnTo>
                <a:lnTo>
                  <a:pt x="355856" y="224154"/>
                </a:lnTo>
                <a:lnTo>
                  <a:pt x="354922" y="249275"/>
                </a:lnTo>
                <a:lnTo>
                  <a:pt x="354174" y="33109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84"/>
          <p:cNvSpPr/>
          <p:nvPr/>
        </p:nvSpPr>
        <p:spPr>
          <a:xfrm>
            <a:off x="7075169" y="4060065"/>
            <a:ext cx="171451" cy="317241"/>
          </a:xfrm>
          <a:custGeom>
            <a:avLst/>
            <a:gdLst/>
            <a:ahLst/>
            <a:cxnLst/>
            <a:rect l="0" t="0" r="0" b="0"/>
            <a:pathLst>
              <a:path w="171451" h="317241">
                <a:moveTo>
                  <a:pt x="0" y="169035"/>
                </a:moveTo>
                <a:lnTo>
                  <a:pt x="12137" y="175102"/>
                </a:lnTo>
                <a:lnTo>
                  <a:pt x="16981" y="176890"/>
                </a:lnTo>
                <a:lnTo>
                  <a:pt x="21480" y="178081"/>
                </a:lnTo>
                <a:lnTo>
                  <a:pt x="25751" y="178875"/>
                </a:lnTo>
                <a:lnTo>
                  <a:pt x="29867" y="178135"/>
                </a:lnTo>
                <a:lnTo>
                  <a:pt x="33882" y="176372"/>
                </a:lnTo>
                <a:lnTo>
                  <a:pt x="37828" y="173926"/>
                </a:lnTo>
                <a:lnTo>
                  <a:pt x="41729" y="172296"/>
                </a:lnTo>
                <a:lnTo>
                  <a:pt x="45600" y="171208"/>
                </a:lnTo>
                <a:lnTo>
                  <a:pt x="49450" y="170484"/>
                </a:lnTo>
                <a:lnTo>
                  <a:pt x="53287" y="168731"/>
                </a:lnTo>
                <a:lnTo>
                  <a:pt x="57115" y="166292"/>
                </a:lnTo>
                <a:lnTo>
                  <a:pt x="60937" y="163396"/>
                </a:lnTo>
                <a:lnTo>
                  <a:pt x="66024" y="160196"/>
                </a:lnTo>
                <a:lnTo>
                  <a:pt x="71956" y="156792"/>
                </a:lnTo>
                <a:lnTo>
                  <a:pt x="78451" y="153253"/>
                </a:lnTo>
                <a:lnTo>
                  <a:pt x="84051" y="149623"/>
                </a:lnTo>
                <a:lnTo>
                  <a:pt x="89054" y="145934"/>
                </a:lnTo>
                <a:lnTo>
                  <a:pt x="93660" y="142204"/>
                </a:lnTo>
                <a:lnTo>
                  <a:pt x="100540" y="135907"/>
                </a:lnTo>
                <a:lnTo>
                  <a:pt x="127157" y="110113"/>
                </a:lnTo>
                <a:lnTo>
                  <a:pt x="143721" y="93740"/>
                </a:lnTo>
                <a:lnTo>
                  <a:pt x="150424" y="85818"/>
                </a:lnTo>
                <a:lnTo>
                  <a:pt x="156164" y="77997"/>
                </a:lnTo>
                <a:lnTo>
                  <a:pt x="161259" y="70243"/>
                </a:lnTo>
                <a:lnTo>
                  <a:pt x="164656" y="63803"/>
                </a:lnTo>
                <a:lnTo>
                  <a:pt x="166921" y="58240"/>
                </a:lnTo>
                <a:lnTo>
                  <a:pt x="168430" y="53262"/>
                </a:lnTo>
                <a:lnTo>
                  <a:pt x="168167" y="47403"/>
                </a:lnTo>
                <a:lnTo>
                  <a:pt x="166722" y="40957"/>
                </a:lnTo>
                <a:lnTo>
                  <a:pt x="164488" y="34119"/>
                </a:lnTo>
                <a:lnTo>
                  <a:pt x="162999" y="28291"/>
                </a:lnTo>
                <a:lnTo>
                  <a:pt x="161345" y="18429"/>
                </a:lnTo>
                <a:lnTo>
                  <a:pt x="159633" y="14020"/>
                </a:lnTo>
                <a:lnTo>
                  <a:pt x="154344" y="5736"/>
                </a:lnTo>
                <a:lnTo>
                  <a:pt x="151156" y="3019"/>
                </a:lnTo>
                <a:lnTo>
                  <a:pt x="147762" y="1208"/>
                </a:lnTo>
                <a:lnTo>
                  <a:pt x="144228" y="0"/>
                </a:lnTo>
                <a:lnTo>
                  <a:pt x="140602" y="465"/>
                </a:lnTo>
                <a:lnTo>
                  <a:pt x="136915" y="2045"/>
                </a:lnTo>
                <a:lnTo>
                  <a:pt x="133187" y="4368"/>
                </a:lnTo>
                <a:lnTo>
                  <a:pt x="129431" y="5917"/>
                </a:lnTo>
                <a:lnTo>
                  <a:pt x="125658" y="6949"/>
                </a:lnTo>
                <a:lnTo>
                  <a:pt x="121872" y="7638"/>
                </a:lnTo>
                <a:lnTo>
                  <a:pt x="118078" y="10637"/>
                </a:lnTo>
                <a:lnTo>
                  <a:pt x="114278" y="15176"/>
                </a:lnTo>
                <a:lnTo>
                  <a:pt x="110476" y="20742"/>
                </a:lnTo>
                <a:lnTo>
                  <a:pt x="106671" y="25723"/>
                </a:lnTo>
                <a:lnTo>
                  <a:pt x="102864" y="30314"/>
                </a:lnTo>
                <a:lnTo>
                  <a:pt x="99056" y="34643"/>
                </a:lnTo>
                <a:lnTo>
                  <a:pt x="93977" y="43881"/>
                </a:lnTo>
                <a:lnTo>
                  <a:pt x="88052" y="56389"/>
                </a:lnTo>
                <a:lnTo>
                  <a:pt x="74695" y="87220"/>
                </a:lnTo>
                <a:lnTo>
                  <a:pt x="60291" y="122089"/>
                </a:lnTo>
                <a:lnTo>
                  <a:pt x="55434" y="136467"/>
                </a:lnTo>
                <a:lnTo>
                  <a:pt x="52196" y="148593"/>
                </a:lnTo>
                <a:lnTo>
                  <a:pt x="50038" y="159217"/>
                </a:lnTo>
                <a:lnTo>
                  <a:pt x="47328" y="170110"/>
                </a:lnTo>
                <a:lnTo>
                  <a:pt x="44253" y="181181"/>
                </a:lnTo>
                <a:lnTo>
                  <a:pt x="40932" y="192372"/>
                </a:lnTo>
                <a:lnTo>
                  <a:pt x="38718" y="202373"/>
                </a:lnTo>
                <a:lnTo>
                  <a:pt x="37242" y="211580"/>
                </a:lnTo>
                <a:lnTo>
                  <a:pt x="36258" y="220258"/>
                </a:lnTo>
                <a:lnTo>
                  <a:pt x="35603" y="228584"/>
                </a:lnTo>
                <a:lnTo>
                  <a:pt x="35165" y="236674"/>
                </a:lnTo>
                <a:lnTo>
                  <a:pt x="34550" y="256809"/>
                </a:lnTo>
                <a:lnTo>
                  <a:pt x="34463" y="261841"/>
                </a:lnTo>
                <a:lnTo>
                  <a:pt x="35676" y="267735"/>
                </a:lnTo>
                <a:lnTo>
                  <a:pt x="37754" y="274205"/>
                </a:lnTo>
                <a:lnTo>
                  <a:pt x="40409" y="281058"/>
                </a:lnTo>
                <a:lnTo>
                  <a:pt x="43449" y="288167"/>
                </a:lnTo>
                <a:lnTo>
                  <a:pt x="50215" y="302839"/>
                </a:lnTo>
                <a:lnTo>
                  <a:pt x="53797" y="307768"/>
                </a:lnTo>
                <a:lnTo>
                  <a:pt x="57455" y="311053"/>
                </a:lnTo>
                <a:lnTo>
                  <a:pt x="61163" y="313244"/>
                </a:lnTo>
                <a:lnTo>
                  <a:pt x="64906" y="314704"/>
                </a:lnTo>
                <a:lnTo>
                  <a:pt x="68670" y="315677"/>
                </a:lnTo>
                <a:lnTo>
                  <a:pt x="72450" y="316326"/>
                </a:lnTo>
                <a:lnTo>
                  <a:pt x="76240" y="316759"/>
                </a:lnTo>
                <a:lnTo>
                  <a:pt x="80037" y="317048"/>
                </a:lnTo>
                <a:lnTo>
                  <a:pt x="83838" y="317240"/>
                </a:lnTo>
                <a:lnTo>
                  <a:pt x="87643" y="316098"/>
                </a:lnTo>
                <a:lnTo>
                  <a:pt x="91448" y="314067"/>
                </a:lnTo>
                <a:lnTo>
                  <a:pt x="95256" y="311443"/>
                </a:lnTo>
                <a:lnTo>
                  <a:pt x="102874" y="308423"/>
                </a:lnTo>
                <a:lnTo>
                  <a:pt x="113033" y="305140"/>
                </a:lnTo>
                <a:lnTo>
                  <a:pt x="171450" y="27190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85"/>
          <p:cNvSpPr/>
          <p:nvPr/>
        </p:nvSpPr>
        <p:spPr>
          <a:xfrm>
            <a:off x="7360919" y="4035959"/>
            <a:ext cx="240032" cy="318871"/>
          </a:xfrm>
          <a:custGeom>
            <a:avLst/>
            <a:gdLst/>
            <a:ahLst/>
            <a:cxnLst/>
            <a:rect l="0" t="0" r="0" b="0"/>
            <a:pathLst>
              <a:path w="240032" h="318871">
                <a:moveTo>
                  <a:pt x="0" y="33120"/>
                </a:moveTo>
                <a:lnTo>
                  <a:pt x="6069" y="45256"/>
                </a:lnTo>
                <a:lnTo>
                  <a:pt x="7856" y="52641"/>
                </a:lnTo>
                <a:lnTo>
                  <a:pt x="9048" y="61374"/>
                </a:lnTo>
                <a:lnTo>
                  <a:pt x="9842" y="71006"/>
                </a:lnTo>
                <a:lnTo>
                  <a:pt x="11641" y="79968"/>
                </a:lnTo>
                <a:lnTo>
                  <a:pt x="14112" y="88482"/>
                </a:lnTo>
                <a:lnTo>
                  <a:pt x="17028" y="96698"/>
                </a:lnTo>
                <a:lnTo>
                  <a:pt x="18972" y="104716"/>
                </a:lnTo>
                <a:lnTo>
                  <a:pt x="20268" y="112600"/>
                </a:lnTo>
                <a:lnTo>
                  <a:pt x="21132" y="120397"/>
                </a:lnTo>
                <a:lnTo>
                  <a:pt x="21709" y="128135"/>
                </a:lnTo>
                <a:lnTo>
                  <a:pt x="22093" y="135834"/>
                </a:lnTo>
                <a:lnTo>
                  <a:pt x="22348" y="143506"/>
                </a:lnTo>
                <a:lnTo>
                  <a:pt x="23789" y="156240"/>
                </a:lnTo>
                <a:lnTo>
                  <a:pt x="28777" y="190710"/>
                </a:lnTo>
                <a:lnTo>
                  <a:pt x="29345" y="209301"/>
                </a:lnTo>
                <a:lnTo>
                  <a:pt x="28453" y="228044"/>
                </a:lnTo>
                <a:lnTo>
                  <a:pt x="25346" y="258183"/>
                </a:lnTo>
                <a:lnTo>
                  <a:pt x="23965" y="267345"/>
                </a:lnTo>
                <a:lnTo>
                  <a:pt x="23597" y="268010"/>
                </a:lnTo>
                <a:lnTo>
                  <a:pt x="23351" y="267184"/>
                </a:lnTo>
                <a:lnTo>
                  <a:pt x="23188" y="265363"/>
                </a:lnTo>
                <a:lnTo>
                  <a:pt x="24348" y="260338"/>
                </a:lnTo>
                <a:lnTo>
                  <a:pt x="26392" y="253179"/>
                </a:lnTo>
                <a:lnTo>
                  <a:pt x="32050" y="235064"/>
                </a:lnTo>
                <a:lnTo>
                  <a:pt x="61021" y="147272"/>
                </a:lnTo>
                <a:lnTo>
                  <a:pt x="67351" y="133352"/>
                </a:lnTo>
                <a:lnTo>
                  <a:pt x="75381" y="117721"/>
                </a:lnTo>
                <a:lnTo>
                  <a:pt x="84545" y="100951"/>
                </a:lnTo>
                <a:lnTo>
                  <a:pt x="93193" y="87231"/>
                </a:lnTo>
                <a:lnTo>
                  <a:pt x="101499" y="75544"/>
                </a:lnTo>
                <a:lnTo>
                  <a:pt x="109576" y="65213"/>
                </a:lnTo>
                <a:lnTo>
                  <a:pt x="116231" y="57055"/>
                </a:lnTo>
                <a:lnTo>
                  <a:pt x="121938" y="50347"/>
                </a:lnTo>
                <a:lnTo>
                  <a:pt x="127012" y="44605"/>
                </a:lnTo>
                <a:lnTo>
                  <a:pt x="132935" y="39507"/>
                </a:lnTo>
                <a:lnTo>
                  <a:pt x="139423" y="34838"/>
                </a:lnTo>
                <a:lnTo>
                  <a:pt x="146289" y="30455"/>
                </a:lnTo>
                <a:lnTo>
                  <a:pt x="152137" y="24994"/>
                </a:lnTo>
                <a:lnTo>
                  <a:pt x="157305" y="18813"/>
                </a:lnTo>
                <a:lnTo>
                  <a:pt x="162020" y="12152"/>
                </a:lnTo>
                <a:lnTo>
                  <a:pt x="167703" y="7712"/>
                </a:lnTo>
                <a:lnTo>
                  <a:pt x="174032" y="4751"/>
                </a:lnTo>
                <a:lnTo>
                  <a:pt x="180791" y="2778"/>
                </a:lnTo>
                <a:lnTo>
                  <a:pt x="186568" y="1462"/>
                </a:lnTo>
                <a:lnTo>
                  <a:pt x="191688" y="585"/>
                </a:lnTo>
                <a:lnTo>
                  <a:pt x="196373" y="0"/>
                </a:lnTo>
                <a:lnTo>
                  <a:pt x="200765" y="880"/>
                </a:lnTo>
                <a:lnTo>
                  <a:pt x="204964" y="2737"/>
                </a:lnTo>
                <a:lnTo>
                  <a:pt x="209032" y="5245"/>
                </a:lnTo>
                <a:lnTo>
                  <a:pt x="213015" y="8187"/>
                </a:lnTo>
                <a:lnTo>
                  <a:pt x="216940" y="11418"/>
                </a:lnTo>
                <a:lnTo>
                  <a:pt x="220827" y="14842"/>
                </a:lnTo>
                <a:lnTo>
                  <a:pt x="223418" y="19665"/>
                </a:lnTo>
                <a:lnTo>
                  <a:pt x="225145" y="25420"/>
                </a:lnTo>
                <a:lnTo>
                  <a:pt x="226297" y="31797"/>
                </a:lnTo>
                <a:lnTo>
                  <a:pt x="228335" y="38588"/>
                </a:lnTo>
                <a:lnTo>
                  <a:pt x="230964" y="45655"/>
                </a:lnTo>
                <a:lnTo>
                  <a:pt x="233986" y="52907"/>
                </a:lnTo>
                <a:lnTo>
                  <a:pt x="236001" y="62822"/>
                </a:lnTo>
                <a:lnTo>
                  <a:pt x="237344" y="74511"/>
                </a:lnTo>
                <a:lnTo>
                  <a:pt x="238240" y="87384"/>
                </a:lnTo>
                <a:lnTo>
                  <a:pt x="238837" y="104856"/>
                </a:lnTo>
                <a:lnTo>
                  <a:pt x="239795" y="186615"/>
                </a:lnTo>
                <a:lnTo>
                  <a:pt x="239873" y="204030"/>
                </a:lnTo>
                <a:lnTo>
                  <a:pt x="238656" y="218180"/>
                </a:lnTo>
                <a:lnTo>
                  <a:pt x="236574" y="230154"/>
                </a:lnTo>
                <a:lnTo>
                  <a:pt x="233916" y="240676"/>
                </a:lnTo>
                <a:lnTo>
                  <a:pt x="232144" y="248961"/>
                </a:lnTo>
                <a:lnTo>
                  <a:pt x="230964" y="255754"/>
                </a:lnTo>
                <a:lnTo>
                  <a:pt x="230175" y="261553"/>
                </a:lnTo>
                <a:lnTo>
                  <a:pt x="230921" y="269228"/>
                </a:lnTo>
                <a:lnTo>
                  <a:pt x="232687" y="278156"/>
                </a:lnTo>
                <a:lnTo>
                  <a:pt x="235135" y="287918"/>
                </a:lnTo>
                <a:lnTo>
                  <a:pt x="236767" y="295695"/>
                </a:lnTo>
                <a:lnTo>
                  <a:pt x="237855" y="302150"/>
                </a:lnTo>
                <a:lnTo>
                  <a:pt x="240031" y="31887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86"/>
          <p:cNvSpPr/>
          <p:nvPr/>
        </p:nvSpPr>
        <p:spPr>
          <a:xfrm>
            <a:off x="7795259" y="3817620"/>
            <a:ext cx="32522" cy="563617"/>
          </a:xfrm>
          <a:custGeom>
            <a:avLst/>
            <a:gdLst/>
            <a:ahLst/>
            <a:cxnLst/>
            <a:rect l="0" t="0" r="0" b="0"/>
            <a:pathLst>
              <a:path w="32522" h="563617">
                <a:moveTo>
                  <a:pt x="0" y="0"/>
                </a:moveTo>
                <a:lnTo>
                  <a:pt x="6068" y="18203"/>
                </a:lnTo>
                <a:lnTo>
                  <a:pt x="9125" y="24835"/>
                </a:lnTo>
                <a:lnTo>
                  <a:pt x="12434" y="30526"/>
                </a:lnTo>
                <a:lnTo>
                  <a:pt x="15909" y="35591"/>
                </a:lnTo>
                <a:lnTo>
                  <a:pt x="18226" y="42777"/>
                </a:lnTo>
                <a:lnTo>
                  <a:pt x="19771" y="51378"/>
                </a:lnTo>
                <a:lnTo>
                  <a:pt x="20801" y="60922"/>
                </a:lnTo>
                <a:lnTo>
                  <a:pt x="22757" y="73635"/>
                </a:lnTo>
                <a:lnTo>
                  <a:pt x="28318" y="104693"/>
                </a:lnTo>
                <a:lnTo>
                  <a:pt x="30309" y="119325"/>
                </a:lnTo>
                <a:lnTo>
                  <a:pt x="31636" y="132890"/>
                </a:lnTo>
                <a:lnTo>
                  <a:pt x="32521" y="145743"/>
                </a:lnTo>
                <a:lnTo>
                  <a:pt x="31841" y="167012"/>
                </a:lnTo>
                <a:lnTo>
                  <a:pt x="30117" y="193891"/>
                </a:lnTo>
                <a:lnTo>
                  <a:pt x="27699" y="224511"/>
                </a:lnTo>
                <a:lnTo>
                  <a:pt x="26086" y="250003"/>
                </a:lnTo>
                <a:lnTo>
                  <a:pt x="24294" y="291876"/>
                </a:lnTo>
                <a:lnTo>
                  <a:pt x="23285" y="337941"/>
                </a:lnTo>
                <a:lnTo>
                  <a:pt x="22897" y="460250"/>
                </a:lnTo>
                <a:lnTo>
                  <a:pt x="21615" y="477013"/>
                </a:lnTo>
                <a:lnTo>
                  <a:pt x="19490" y="494539"/>
                </a:lnTo>
                <a:lnTo>
                  <a:pt x="15013" y="525864"/>
                </a:lnTo>
                <a:lnTo>
                  <a:pt x="13818" y="535996"/>
                </a:lnTo>
                <a:lnTo>
                  <a:pt x="13022" y="544021"/>
                </a:lnTo>
                <a:lnTo>
                  <a:pt x="12138" y="556323"/>
                </a:lnTo>
                <a:lnTo>
                  <a:pt x="11745" y="563485"/>
                </a:lnTo>
                <a:lnTo>
                  <a:pt x="11641" y="563616"/>
                </a:lnTo>
                <a:lnTo>
                  <a:pt x="11431" y="56006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87"/>
          <p:cNvSpPr/>
          <p:nvPr/>
        </p:nvSpPr>
        <p:spPr>
          <a:xfrm>
            <a:off x="7720094" y="4012538"/>
            <a:ext cx="303766" cy="67972"/>
          </a:xfrm>
          <a:custGeom>
            <a:avLst/>
            <a:gdLst/>
            <a:ahLst/>
            <a:cxnLst/>
            <a:rect l="0" t="0" r="0" b="0"/>
            <a:pathLst>
              <a:path w="303766" h="67972">
                <a:moveTo>
                  <a:pt x="6585" y="67971"/>
                </a:moveTo>
                <a:lnTo>
                  <a:pt x="0" y="67971"/>
                </a:lnTo>
                <a:lnTo>
                  <a:pt x="2812" y="67971"/>
                </a:lnTo>
                <a:lnTo>
                  <a:pt x="5340" y="66701"/>
                </a:lnTo>
                <a:lnTo>
                  <a:pt x="8295" y="64585"/>
                </a:lnTo>
                <a:lnTo>
                  <a:pt x="11535" y="61904"/>
                </a:lnTo>
                <a:lnTo>
                  <a:pt x="14965" y="60116"/>
                </a:lnTo>
                <a:lnTo>
                  <a:pt x="22163" y="58130"/>
                </a:lnTo>
                <a:lnTo>
                  <a:pt x="28400" y="56331"/>
                </a:lnTo>
                <a:lnTo>
                  <a:pt x="119008" y="28637"/>
                </a:lnTo>
                <a:lnTo>
                  <a:pt x="141223" y="22698"/>
                </a:lnTo>
                <a:lnTo>
                  <a:pt x="158574" y="18739"/>
                </a:lnTo>
                <a:lnTo>
                  <a:pt x="172681" y="16100"/>
                </a:lnTo>
                <a:lnTo>
                  <a:pt x="184626" y="13070"/>
                </a:lnTo>
                <a:lnTo>
                  <a:pt x="195129" y="9781"/>
                </a:lnTo>
                <a:lnTo>
                  <a:pt x="204671" y="6318"/>
                </a:lnTo>
                <a:lnTo>
                  <a:pt x="214842" y="4009"/>
                </a:lnTo>
                <a:lnTo>
                  <a:pt x="225434" y="2470"/>
                </a:lnTo>
                <a:lnTo>
                  <a:pt x="236304" y="1444"/>
                </a:lnTo>
                <a:lnTo>
                  <a:pt x="246091" y="760"/>
                </a:lnTo>
                <a:lnTo>
                  <a:pt x="255156" y="303"/>
                </a:lnTo>
                <a:lnTo>
                  <a:pt x="263739" y="0"/>
                </a:lnTo>
                <a:lnTo>
                  <a:pt x="272001" y="1067"/>
                </a:lnTo>
                <a:lnTo>
                  <a:pt x="280050" y="3049"/>
                </a:lnTo>
                <a:lnTo>
                  <a:pt x="303765" y="1082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88"/>
          <p:cNvSpPr/>
          <p:nvPr/>
        </p:nvSpPr>
        <p:spPr>
          <a:xfrm>
            <a:off x="8242858" y="4011929"/>
            <a:ext cx="167254" cy="295154"/>
          </a:xfrm>
          <a:custGeom>
            <a:avLst/>
            <a:gdLst/>
            <a:ahLst/>
            <a:cxnLst/>
            <a:rect l="0" t="0" r="0" b="0"/>
            <a:pathLst>
              <a:path w="167254" h="295154">
                <a:moveTo>
                  <a:pt x="135332" y="57150"/>
                </a:moveTo>
                <a:lnTo>
                  <a:pt x="109581" y="57150"/>
                </a:lnTo>
                <a:lnTo>
                  <a:pt x="104195" y="60961"/>
                </a:lnTo>
                <a:lnTo>
                  <a:pt x="98064" y="67310"/>
                </a:lnTo>
                <a:lnTo>
                  <a:pt x="91437" y="75354"/>
                </a:lnTo>
                <a:lnTo>
                  <a:pt x="85748" y="81986"/>
                </a:lnTo>
                <a:lnTo>
                  <a:pt x="80686" y="87677"/>
                </a:lnTo>
                <a:lnTo>
                  <a:pt x="71674" y="97388"/>
                </a:lnTo>
                <a:lnTo>
                  <a:pt x="63436" y="105937"/>
                </a:lnTo>
                <a:lnTo>
                  <a:pt x="59461" y="112535"/>
                </a:lnTo>
                <a:lnTo>
                  <a:pt x="55541" y="120743"/>
                </a:lnTo>
                <a:lnTo>
                  <a:pt x="51658" y="130026"/>
                </a:lnTo>
                <a:lnTo>
                  <a:pt x="46529" y="140024"/>
                </a:lnTo>
                <a:lnTo>
                  <a:pt x="40570" y="150499"/>
                </a:lnTo>
                <a:lnTo>
                  <a:pt x="34057" y="161293"/>
                </a:lnTo>
                <a:lnTo>
                  <a:pt x="28445" y="171029"/>
                </a:lnTo>
                <a:lnTo>
                  <a:pt x="18822" y="188620"/>
                </a:lnTo>
                <a:lnTo>
                  <a:pt x="15749" y="196867"/>
                </a:lnTo>
                <a:lnTo>
                  <a:pt x="13700" y="204905"/>
                </a:lnTo>
                <a:lnTo>
                  <a:pt x="12334" y="212803"/>
                </a:lnTo>
                <a:lnTo>
                  <a:pt x="10153" y="221879"/>
                </a:lnTo>
                <a:lnTo>
                  <a:pt x="7429" y="231739"/>
                </a:lnTo>
                <a:lnTo>
                  <a:pt x="4344" y="242123"/>
                </a:lnTo>
                <a:lnTo>
                  <a:pt x="2286" y="251585"/>
                </a:lnTo>
                <a:lnTo>
                  <a:pt x="914" y="260434"/>
                </a:lnTo>
                <a:lnTo>
                  <a:pt x="0" y="268873"/>
                </a:lnTo>
                <a:lnTo>
                  <a:pt x="661" y="274499"/>
                </a:lnTo>
                <a:lnTo>
                  <a:pt x="2371" y="278249"/>
                </a:lnTo>
                <a:lnTo>
                  <a:pt x="10846" y="286914"/>
                </a:lnTo>
                <a:lnTo>
                  <a:pt x="19019" y="295153"/>
                </a:lnTo>
                <a:lnTo>
                  <a:pt x="20960" y="294559"/>
                </a:lnTo>
                <a:lnTo>
                  <a:pt x="23524" y="292892"/>
                </a:lnTo>
                <a:lnTo>
                  <a:pt x="26503" y="290512"/>
                </a:lnTo>
                <a:lnTo>
                  <a:pt x="29760" y="287655"/>
                </a:lnTo>
                <a:lnTo>
                  <a:pt x="33200" y="284480"/>
                </a:lnTo>
                <a:lnTo>
                  <a:pt x="36764" y="281094"/>
                </a:lnTo>
                <a:lnTo>
                  <a:pt x="41680" y="277566"/>
                </a:lnTo>
                <a:lnTo>
                  <a:pt x="47497" y="273944"/>
                </a:lnTo>
                <a:lnTo>
                  <a:pt x="53915" y="270260"/>
                </a:lnTo>
                <a:lnTo>
                  <a:pt x="62004" y="263993"/>
                </a:lnTo>
                <a:lnTo>
                  <a:pt x="71206" y="256005"/>
                </a:lnTo>
                <a:lnTo>
                  <a:pt x="81151" y="246871"/>
                </a:lnTo>
                <a:lnTo>
                  <a:pt x="91591" y="234431"/>
                </a:lnTo>
                <a:lnTo>
                  <a:pt x="102362" y="219787"/>
                </a:lnTo>
                <a:lnTo>
                  <a:pt x="113352" y="203675"/>
                </a:lnTo>
                <a:lnTo>
                  <a:pt x="121948" y="190393"/>
                </a:lnTo>
                <a:lnTo>
                  <a:pt x="128949" y="178999"/>
                </a:lnTo>
                <a:lnTo>
                  <a:pt x="134886" y="168863"/>
                </a:lnTo>
                <a:lnTo>
                  <a:pt x="140115" y="157025"/>
                </a:lnTo>
                <a:lnTo>
                  <a:pt x="144871" y="144054"/>
                </a:lnTo>
                <a:lnTo>
                  <a:pt x="149311" y="130326"/>
                </a:lnTo>
                <a:lnTo>
                  <a:pt x="153541" y="118634"/>
                </a:lnTo>
                <a:lnTo>
                  <a:pt x="157631" y="108300"/>
                </a:lnTo>
                <a:lnTo>
                  <a:pt x="161628" y="98870"/>
                </a:lnTo>
                <a:lnTo>
                  <a:pt x="164293" y="90043"/>
                </a:lnTo>
                <a:lnTo>
                  <a:pt x="166069" y="81619"/>
                </a:lnTo>
                <a:lnTo>
                  <a:pt x="167253" y="73463"/>
                </a:lnTo>
                <a:lnTo>
                  <a:pt x="166772" y="66755"/>
                </a:lnTo>
                <a:lnTo>
                  <a:pt x="165183" y="61014"/>
                </a:lnTo>
                <a:lnTo>
                  <a:pt x="162852" y="55916"/>
                </a:lnTo>
                <a:lnTo>
                  <a:pt x="160263" y="46865"/>
                </a:lnTo>
                <a:lnTo>
                  <a:pt x="159572" y="42673"/>
                </a:lnTo>
                <a:lnTo>
                  <a:pt x="155418" y="34630"/>
                </a:lnTo>
                <a:lnTo>
                  <a:pt x="152533" y="30707"/>
                </a:lnTo>
                <a:lnTo>
                  <a:pt x="149339" y="26821"/>
                </a:lnTo>
                <a:lnTo>
                  <a:pt x="145940" y="22961"/>
                </a:lnTo>
                <a:lnTo>
                  <a:pt x="142404" y="19117"/>
                </a:lnTo>
                <a:lnTo>
                  <a:pt x="138776" y="16555"/>
                </a:lnTo>
                <a:lnTo>
                  <a:pt x="135088" y="14847"/>
                </a:lnTo>
                <a:lnTo>
                  <a:pt x="131359" y="13708"/>
                </a:lnTo>
                <a:lnTo>
                  <a:pt x="127603" y="12949"/>
                </a:lnTo>
                <a:lnTo>
                  <a:pt x="123829" y="12443"/>
                </a:lnTo>
                <a:lnTo>
                  <a:pt x="120043" y="12105"/>
                </a:lnTo>
                <a:lnTo>
                  <a:pt x="117520" y="10610"/>
                </a:lnTo>
                <a:lnTo>
                  <a:pt x="115837" y="8344"/>
                </a:lnTo>
                <a:lnTo>
                  <a:pt x="10104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89"/>
          <p:cNvSpPr/>
          <p:nvPr/>
        </p:nvSpPr>
        <p:spPr>
          <a:xfrm>
            <a:off x="8583929" y="3691959"/>
            <a:ext cx="166293" cy="708592"/>
          </a:xfrm>
          <a:custGeom>
            <a:avLst/>
            <a:gdLst/>
            <a:ahLst/>
            <a:cxnLst/>
            <a:rect l="0" t="0" r="0" b="0"/>
            <a:pathLst>
              <a:path w="166293" h="708592">
                <a:moveTo>
                  <a:pt x="148590" y="45650"/>
                </a:moveTo>
                <a:lnTo>
                  <a:pt x="154658" y="39583"/>
                </a:lnTo>
                <a:lnTo>
                  <a:pt x="156446" y="35255"/>
                </a:lnTo>
                <a:lnTo>
                  <a:pt x="160231" y="18299"/>
                </a:lnTo>
                <a:lnTo>
                  <a:pt x="162702" y="13446"/>
                </a:lnTo>
                <a:lnTo>
                  <a:pt x="165618" y="8941"/>
                </a:lnTo>
                <a:lnTo>
                  <a:pt x="166292" y="5937"/>
                </a:lnTo>
                <a:lnTo>
                  <a:pt x="165471" y="3935"/>
                </a:lnTo>
                <a:lnTo>
                  <a:pt x="161097" y="722"/>
                </a:lnTo>
                <a:lnTo>
                  <a:pt x="157113" y="282"/>
                </a:lnTo>
                <a:lnTo>
                  <a:pt x="154272" y="165"/>
                </a:lnTo>
                <a:lnTo>
                  <a:pt x="147729" y="35"/>
                </a:lnTo>
                <a:lnTo>
                  <a:pt x="144207" y="0"/>
                </a:lnTo>
                <a:lnTo>
                  <a:pt x="138047" y="2517"/>
                </a:lnTo>
                <a:lnTo>
                  <a:pt x="130132" y="6735"/>
                </a:lnTo>
                <a:lnTo>
                  <a:pt x="121045" y="12087"/>
                </a:lnTo>
                <a:lnTo>
                  <a:pt x="112447" y="16924"/>
                </a:lnTo>
                <a:lnTo>
                  <a:pt x="96120" y="25686"/>
                </a:lnTo>
                <a:lnTo>
                  <a:pt x="89480" y="29801"/>
                </a:lnTo>
                <a:lnTo>
                  <a:pt x="83784" y="33814"/>
                </a:lnTo>
                <a:lnTo>
                  <a:pt x="78716" y="37759"/>
                </a:lnTo>
                <a:lnTo>
                  <a:pt x="74068" y="42930"/>
                </a:lnTo>
                <a:lnTo>
                  <a:pt x="69699" y="48917"/>
                </a:lnTo>
                <a:lnTo>
                  <a:pt x="65515" y="55448"/>
                </a:lnTo>
                <a:lnTo>
                  <a:pt x="61458" y="62342"/>
                </a:lnTo>
                <a:lnTo>
                  <a:pt x="57482" y="69478"/>
                </a:lnTo>
                <a:lnTo>
                  <a:pt x="53561" y="76776"/>
                </a:lnTo>
                <a:lnTo>
                  <a:pt x="35908" y="111317"/>
                </a:lnTo>
                <a:lnTo>
                  <a:pt x="31559" y="122448"/>
                </a:lnTo>
                <a:lnTo>
                  <a:pt x="26726" y="141589"/>
                </a:lnTo>
                <a:lnTo>
                  <a:pt x="24168" y="151520"/>
                </a:lnTo>
                <a:lnTo>
                  <a:pt x="21193" y="161950"/>
                </a:lnTo>
                <a:lnTo>
                  <a:pt x="17938" y="172714"/>
                </a:lnTo>
                <a:lnTo>
                  <a:pt x="14499" y="187509"/>
                </a:lnTo>
                <a:lnTo>
                  <a:pt x="7290" y="224269"/>
                </a:lnTo>
                <a:lnTo>
                  <a:pt x="4861" y="249819"/>
                </a:lnTo>
                <a:lnTo>
                  <a:pt x="3241" y="279553"/>
                </a:lnTo>
                <a:lnTo>
                  <a:pt x="960" y="358372"/>
                </a:lnTo>
                <a:lnTo>
                  <a:pt x="190" y="419137"/>
                </a:lnTo>
                <a:lnTo>
                  <a:pt x="3472" y="488081"/>
                </a:lnTo>
                <a:lnTo>
                  <a:pt x="9072" y="593724"/>
                </a:lnTo>
                <a:lnTo>
                  <a:pt x="9858" y="612963"/>
                </a:lnTo>
                <a:lnTo>
                  <a:pt x="9112" y="630868"/>
                </a:lnTo>
                <a:lnTo>
                  <a:pt x="7345" y="647886"/>
                </a:lnTo>
                <a:lnTo>
                  <a:pt x="2177" y="682561"/>
                </a:lnTo>
                <a:lnTo>
                  <a:pt x="0" y="70859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90"/>
          <p:cNvSpPr/>
          <p:nvPr/>
        </p:nvSpPr>
        <p:spPr>
          <a:xfrm>
            <a:off x="8515350" y="3989255"/>
            <a:ext cx="308610" cy="79825"/>
          </a:xfrm>
          <a:custGeom>
            <a:avLst/>
            <a:gdLst/>
            <a:ahLst/>
            <a:cxnLst/>
            <a:rect l="0" t="0" r="0" b="0"/>
            <a:pathLst>
              <a:path w="308610" h="79825">
                <a:moveTo>
                  <a:pt x="0" y="79824"/>
                </a:moveTo>
                <a:lnTo>
                  <a:pt x="12135" y="67689"/>
                </a:lnTo>
                <a:lnTo>
                  <a:pt x="18250" y="62844"/>
                </a:lnTo>
                <a:lnTo>
                  <a:pt x="24866" y="58344"/>
                </a:lnTo>
                <a:lnTo>
                  <a:pt x="31818" y="54074"/>
                </a:lnTo>
                <a:lnTo>
                  <a:pt x="40262" y="49958"/>
                </a:lnTo>
                <a:lnTo>
                  <a:pt x="49701" y="45943"/>
                </a:lnTo>
                <a:lnTo>
                  <a:pt x="59804" y="41997"/>
                </a:lnTo>
                <a:lnTo>
                  <a:pt x="69079" y="38096"/>
                </a:lnTo>
                <a:lnTo>
                  <a:pt x="77803" y="34226"/>
                </a:lnTo>
                <a:lnTo>
                  <a:pt x="86159" y="30375"/>
                </a:lnTo>
                <a:lnTo>
                  <a:pt x="95539" y="27808"/>
                </a:lnTo>
                <a:lnTo>
                  <a:pt x="105602" y="26097"/>
                </a:lnTo>
                <a:lnTo>
                  <a:pt x="116122" y="24956"/>
                </a:lnTo>
                <a:lnTo>
                  <a:pt x="148129" y="20302"/>
                </a:lnTo>
                <a:lnTo>
                  <a:pt x="167333" y="17283"/>
                </a:lnTo>
                <a:lnTo>
                  <a:pt x="182675" y="14000"/>
                </a:lnTo>
                <a:lnTo>
                  <a:pt x="195443" y="10541"/>
                </a:lnTo>
                <a:lnTo>
                  <a:pt x="206495" y="6966"/>
                </a:lnTo>
                <a:lnTo>
                  <a:pt x="216403" y="4582"/>
                </a:lnTo>
                <a:lnTo>
                  <a:pt x="225549" y="2993"/>
                </a:lnTo>
                <a:lnTo>
                  <a:pt x="234185" y="1933"/>
                </a:lnTo>
                <a:lnTo>
                  <a:pt x="242484" y="1227"/>
                </a:lnTo>
                <a:lnTo>
                  <a:pt x="250556" y="756"/>
                </a:lnTo>
                <a:lnTo>
                  <a:pt x="258477" y="442"/>
                </a:lnTo>
                <a:lnTo>
                  <a:pt x="287828" y="0"/>
                </a:lnTo>
                <a:lnTo>
                  <a:pt x="294756" y="1209"/>
                </a:lnTo>
                <a:lnTo>
                  <a:pt x="299373" y="3284"/>
                </a:lnTo>
                <a:lnTo>
                  <a:pt x="305872" y="8886"/>
                </a:lnTo>
                <a:lnTo>
                  <a:pt x="308609" y="2267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91"/>
          <p:cNvSpPr/>
          <p:nvPr/>
        </p:nvSpPr>
        <p:spPr>
          <a:xfrm>
            <a:off x="5639966" y="4743450"/>
            <a:ext cx="417935" cy="434340"/>
          </a:xfrm>
          <a:custGeom>
            <a:avLst/>
            <a:gdLst/>
            <a:ahLst/>
            <a:cxnLst/>
            <a:rect l="0" t="0" r="0" b="0"/>
            <a:pathLst>
              <a:path w="417935" h="434340">
                <a:moveTo>
                  <a:pt x="280774" y="0"/>
                </a:moveTo>
                <a:lnTo>
                  <a:pt x="268638" y="12135"/>
                </a:lnTo>
                <a:lnTo>
                  <a:pt x="265063" y="16980"/>
                </a:lnTo>
                <a:lnTo>
                  <a:pt x="258762" y="29866"/>
                </a:lnTo>
                <a:lnTo>
                  <a:pt x="250686" y="41728"/>
                </a:lnTo>
                <a:lnTo>
                  <a:pt x="246459" y="53285"/>
                </a:lnTo>
                <a:lnTo>
                  <a:pt x="237727" y="66024"/>
                </a:lnTo>
                <a:lnTo>
                  <a:pt x="230739" y="78450"/>
                </a:lnTo>
                <a:lnTo>
                  <a:pt x="224557" y="85320"/>
                </a:lnTo>
                <a:lnTo>
                  <a:pt x="216626" y="92440"/>
                </a:lnTo>
                <a:lnTo>
                  <a:pt x="207528" y="99726"/>
                </a:lnTo>
                <a:lnTo>
                  <a:pt x="200193" y="107124"/>
                </a:lnTo>
                <a:lnTo>
                  <a:pt x="194034" y="114596"/>
                </a:lnTo>
                <a:lnTo>
                  <a:pt x="188657" y="122117"/>
                </a:lnTo>
                <a:lnTo>
                  <a:pt x="45019" y="317601"/>
                </a:lnTo>
                <a:lnTo>
                  <a:pt x="33434" y="332384"/>
                </a:lnTo>
                <a:lnTo>
                  <a:pt x="23170" y="344779"/>
                </a:lnTo>
                <a:lnTo>
                  <a:pt x="13788" y="355583"/>
                </a:lnTo>
                <a:lnTo>
                  <a:pt x="7533" y="364055"/>
                </a:lnTo>
                <a:lnTo>
                  <a:pt x="584" y="376855"/>
                </a:lnTo>
                <a:lnTo>
                  <a:pt x="0" y="380777"/>
                </a:lnTo>
                <a:lnTo>
                  <a:pt x="881" y="383391"/>
                </a:lnTo>
                <a:lnTo>
                  <a:pt x="11421" y="393654"/>
                </a:lnTo>
                <a:lnTo>
                  <a:pt x="14845" y="395786"/>
                </a:lnTo>
                <a:lnTo>
                  <a:pt x="22036" y="398155"/>
                </a:lnTo>
                <a:lnTo>
                  <a:pt x="28272" y="397516"/>
                </a:lnTo>
                <a:lnTo>
                  <a:pt x="36239" y="395821"/>
                </a:lnTo>
                <a:lnTo>
                  <a:pt x="45361" y="393420"/>
                </a:lnTo>
                <a:lnTo>
                  <a:pt x="52711" y="391820"/>
                </a:lnTo>
                <a:lnTo>
                  <a:pt x="64266" y="390042"/>
                </a:lnTo>
                <a:lnTo>
                  <a:pt x="77021" y="389252"/>
                </a:lnTo>
                <a:lnTo>
                  <a:pt x="83979" y="389041"/>
                </a:lnTo>
                <a:lnTo>
                  <a:pt x="220443" y="379628"/>
                </a:lnTo>
                <a:lnTo>
                  <a:pt x="250150" y="378273"/>
                </a:lnTo>
                <a:lnTo>
                  <a:pt x="271820" y="377671"/>
                </a:lnTo>
                <a:lnTo>
                  <a:pt x="281154" y="378781"/>
                </a:lnTo>
                <a:lnTo>
                  <a:pt x="289917" y="380790"/>
                </a:lnTo>
                <a:lnTo>
                  <a:pt x="298299" y="383400"/>
                </a:lnTo>
                <a:lnTo>
                  <a:pt x="321160" y="389687"/>
                </a:lnTo>
                <a:lnTo>
                  <a:pt x="334368" y="393141"/>
                </a:lnTo>
                <a:lnTo>
                  <a:pt x="346983" y="397984"/>
                </a:lnTo>
                <a:lnTo>
                  <a:pt x="359203" y="403752"/>
                </a:lnTo>
                <a:lnTo>
                  <a:pt x="371160" y="410138"/>
                </a:lnTo>
                <a:lnTo>
                  <a:pt x="380402" y="414395"/>
                </a:lnTo>
                <a:lnTo>
                  <a:pt x="387832" y="417233"/>
                </a:lnTo>
                <a:lnTo>
                  <a:pt x="394056" y="419125"/>
                </a:lnTo>
                <a:lnTo>
                  <a:pt x="398205" y="421657"/>
                </a:lnTo>
                <a:lnTo>
                  <a:pt x="400971" y="424614"/>
                </a:lnTo>
                <a:lnTo>
                  <a:pt x="402816" y="427856"/>
                </a:lnTo>
                <a:lnTo>
                  <a:pt x="405315" y="430017"/>
                </a:lnTo>
                <a:lnTo>
                  <a:pt x="408251" y="431458"/>
                </a:lnTo>
                <a:lnTo>
                  <a:pt x="417934" y="43433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92"/>
          <p:cNvSpPr/>
          <p:nvPr/>
        </p:nvSpPr>
        <p:spPr>
          <a:xfrm>
            <a:off x="6117304" y="4561284"/>
            <a:ext cx="546387" cy="598923"/>
          </a:xfrm>
          <a:custGeom>
            <a:avLst/>
            <a:gdLst/>
            <a:ahLst/>
            <a:cxnLst/>
            <a:rect l="0" t="0" r="0" b="0"/>
            <a:pathLst>
              <a:path w="546387" h="598923">
                <a:moveTo>
                  <a:pt x="32035" y="147875"/>
                </a:moveTo>
                <a:lnTo>
                  <a:pt x="38104" y="166078"/>
                </a:lnTo>
                <a:lnTo>
                  <a:pt x="41082" y="181789"/>
                </a:lnTo>
                <a:lnTo>
                  <a:pt x="42406" y="197238"/>
                </a:lnTo>
                <a:lnTo>
                  <a:pt x="42995" y="212571"/>
                </a:lnTo>
                <a:lnTo>
                  <a:pt x="43326" y="241551"/>
                </a:lnTo>
                <a:lnTo>
                  <a:pt x="50177" y="310582"/>
                </a:lnTo>
                <a:lnTo>
                  <a:pt x="59148" y="394180"/>
                </a:lnTo>
                <a:lnTo>
                  <a:pt x="71448" y="528306"/>
                </a:lnTo>
                <a:lnTo>
                  <a:pt x="74821" y="551356"/>
                </a:lnTo>
                <a:lnTo>
                  <a:pt x="78339" y="567992"/>
                </a:lnTo>
                <a:lnTo>
                  <a:pt x="81954" y="580353"/>
                </a:lnTo>
                <a:lnTo>
                  <a:pt x="83095" y="588594"/>
                </a:lnTo>
                <a:lnTo>
                  <a:pt x="82585" y="594088"/>
                </a:lnTo>
                <a:lnTo>
                  <a:pt x="80975" y="597750"/>
                </a:lnTo>
                <a:lnTo>
                  <a:pt x="79902" y="598922"/>
                </a:lnTo>
                <a:lnTo>
                  <a:pt x="79186" y="598433"/>
                </a:lnTo>
                <a:lnTo>
                  <a:pt x="78710" y="596837"/>
                </a:lnTo>
                <a:lnTo>
                  <a:pt x="78038" y="588523"/>
                </a:lnTo>
                <a:lnTo>
                  <a:pt x="76674" y="585151"/>
                </a:lnTo>
                <a:lnTo>
                  <a:pt x="71771" y="578017"/>
                </a:lnTo>
                <a:lnTo>
                  <a:pt x="68746" y="567226"/>
                </a:lnTo>
                <a:lnTo>
                  <a:pt x="66132" y="553963"/>
                </a:lnTo>
                <a:lnTo>
                  <a:pt x="60736" y="539602"/>
                </a:lnTo>
                <a:lnTo>
                  <a:pt x="57491" y="524753"/>
                </a:lnTo>
                <a:lnTo>
                  <a:pt x="54779" y="507146"/>
                </a:lnTo>
                <a:lnTo>
                  <a:pt x="52278" y="495340"/>
                </a:lnTo>
                <a:lnTo>
                  <a:pt x="49340" y="482388"/>
                </a:lnTo>
                <a:lnTo>
                  <a:pt x="46112" y="464864"/>
                </a:lnTo>
                <a:lnTo>
                  <a:pt x="39138" y="421686"/>
                </a:lnTo>
                <a:lnTo>
                  <a:pt x="35501" y="404076"/>
                </a:lnTo>
                <a:lnTo>
                  <a:pt x="31806" y="389795"/>
                </a:lnTo>
                <a:lnTo>
                  <a:pt x="28072" y="377736"/>
                </a:lnTo>
                <a:lnTo>
                  <a:pt x="24313" y="362075"/>
                </a:lnTo>
                <a:lnTo>
                  <a:pt x="20537" y="344016"/>
                </a:lnTo>
                <a:lnTo>
                  <a:pt x="16750" y="324355"/>
                </a:lnTo>
                <a:lnTo>
                  <a:pt x="12955" y="308709"/>
                </a:lnTo>
                <a:lnTo>
                  <a:pt x="9155" y="295738"/>
                </a:lnTo>
                <a:lnTo>
                  <a:pt x="5352" y="284550"/>
                </a:lnTo>
                <a:lnTo>
                  <a:pt x="2817" y="272012"/>
                </a:lnTo>
                <a:lnTo>
                  <a:pt x="1126" y="258573"/>
                </a:lnTo>
                <a:lnTo>
                  <a:pt x="0" y="244534"/>
                </a:lnTo>
                <a:lnTo>
                  <a:pt x="518" y="231364"/>
                </a:lnTo>
                <a:lnTo>
                  <a:pt x="2134" y="218775"/>
                </a:lnTo>
                <a:lnTo>
                  <a:pt x="4481" y="206572"/>
                </a:lnTo>
                <a:lnTo>
                  <a:pt x="10476" y="189626"/>
                </a:lnTo>
                <a:lnTo>
                  <a:pt x="18644" y="175321"/>
                </a:lnTo>
                <a:lnTo>
                  <a:pt x="30740" y="156264"/>
                </a:lnTo>
                <a:lnTo>
                  <a:pt x="41197" y="141867"/>
                </a:lnTo>
                <a:lnTo>
                  <a:pt x="57610" y="123235"/>
                </a:lnTo>
                <a:lnTo>
                  <a:pt x="71342" y="110254"/>
                </a:lnTo>
                <a:lnTo>
                  <a:pt x="85911" y="100252"/>
                </a:lnTo>
                <a:lnTo>
                  <a:pt x="100854" y="91573"/>
                </a:lnTo>
                <a:lnTo>
                  <a:pt x="108394" y="87480"/>
                </a:lnTo>
                <a:lnTo>
                  <a:pt x="119771" y="82212"/>
                </a:lnTo>
                <a:lnTo>
                  <a:pt x="149346" y="69585"/>
                </a:lnTo>
                <a:lnTo>
                  <a:pt x="163582" y="63932"/>
                </a:lnTo>
                <a:lnTo>
                  <a:pt x="189561" y="54264"/>
                </a:lnTo>
                <a:lnTo>
                  <a:pt x="206903" y="48638"/>
                </a:lnTo>
                <a:lnTo>
                  <a:pt x="249878" y="35613"/>
                </a:lnTo>
                <a:lnTo>
                  <a:pt x="272513" y="29854"/>
                </a:lnTo>
                <a:lnTo>
                  <a:pt x="295224" y="24744"/>
                </a:lnTo>
                <a:lnTo>
                  <a:pt x="340778" y="15680"/>
                </a:lnTo>
                <a:lnTo>
                  <a:pt x="386425" y="7419"/>
                </a:lnTo>
                <a:lnTo>
                  <a:pt x="404185" y="4708"/>
                </a:lnTo>
                <a:lnTo>
                  <a:pt x="418566" y="2900"/>
                </a:lnTo>
                <a:lnTo>
                  <a:pt x="430692" y="1696"/>
                </a:lnTo>
                <a:lnTo>
                  <a:pt x="443856" y="892"/>
                </a:lnTo>
                <a:lnTo>
                  <a:pt x="472031" y="0"/>
                </a:lnTo>
                <a:lnTo>
                  <a:pt x="485386" y="1032"/>
                </a:lnTo>
                <a:lnTo>
                  <a:pt x="498099" y="2990"/>
                </a:lnTo>
                <a:lnTo>
                  <a:pt x="524035" y="8426"/>
                </a:lnTo>
                <a:lnTo>
                  <a:pt x="546386" y="1071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93"/>
          <p:cNvSpPr/>
          <p:nvPr/>
        </p:nvSpPr>
        <p:spPr>
          <a:xfrm>
            <a:off x="6115050" y="4857750"/>
            <a:ext cx="354330" cy="91440"/>
          </a:xfrm>
          <a:custGeom>
            <a:avLst/>
            <a:gdLst/>
            <a:ahLst/>
            <a:cxnLst/>
            <a:rect l="0" t="0" r="0" b="0"/>
            <a:pathLst>
              <a:path w="354330" h="91440">
                <a:moveTo>
                  <a:pt x="0" y="91439"/>
                </a:moveTo>
                <a:lnTo>
                  <a:pt x="12136" y="91439"/>
                </a:lnTo>
                <a:lnTo>
                  <a:pt x="22060" y="88899"/>
                </a:lnTo>
                <a:lnTo>
                  <a:pt x="35027" y="84666"/>
                </a:lnTo>
                <a:lnTo>
                  <a:pt x="50021" y="79304"/>
                </a:lnTo>
                <a:lnTo>
                  <a:pt x="62557" y="74459"/>
                </a:lnTo>
                <a:lnTo>
                  <a:pt x="73454" y="69959"/>
                </a:lnTo>
                <a:lnTo>
                  <a:pt x="83260" y="65689"/>
                </a:lnTo>
                <a:lnTo>
                  <a:pt x="93606" y="62843"/>
                </a:lnTo>
                <a:lnTo>
                  <a:pt x="104314" y="60945"/>
                </a:lnTo>
                <a:lnTo>
                  <a:pt x="115263" y="59680"/>
                </a:lnTo>
                <a:lnTo>
                  <a:pt x="125102" y="56296"/>
                </a:lnTo>
                <a:lnTo>
                  <a:pt x="134201" y="51501"/>
                </a:lnTo>
                <a:lnTo>
                  <a:pt x="142807" y="45764"/>
                </a:lnTo>
                <a:lnTo>
                  <a:pt x="152355" y="41939"/>
                </a:lnTo>
                <a:lnTo>
                  <a:pt x="162530" y="39389"/>
                </a:lnTo>
                <a:lnTo>
                  <a:pt x="173123" y="37689"/>
                </a:lnTo>
                <a:lnTo>
                  <a:pt x="183995" y="35286"/>
                </a:lnTo>
                <a:lnTo>
                  <a:pt x="195053" y="32414"/>
                </a:lnTo>
                <a:lnTo>
                  <a:pt x="206235" y="29229"/>
                </a:lnTo>
                <a:lnTo>
                  <a:pt x="221310" y="25836"/>
                </a:lnTo>
                <a:lnTo>
                  <a:pt x="258379" y="18679"/>
                </a:lnTo>
                <a:lnTo>
                  <a:pt x="273853" y="14992"/>
                </a:lnTo>
                <a:lnTo>
                  <a:pt x="286709" y="11265"/>
                </a:lnTo>
                <a:lnTo>
                  <a:pt x="35432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94"/>
          <p:cNvSpPr/>
          <p:nvPr/>
        </p:nvSpPr>
        <p:spPr>
          <a:xfrm>
            <a:off x="6664439" y="4640579"/>
            <a:ext cx="250712" cy="445581"/>
          </a:xfrm>
          <a:custGeom>
            <a:avLst/>
            <a:gdLst/>
            <a:ahLst/>
            <a:cxnLst/>
            <a:rect l="0" t="0" r="0" b="0"/>
            <a:pathLst>
              <a:path w="250712" h="445581">
                <a:moveTo>
                  <a:pt x="33541" y="0"/>
                </a:moveTo>
                <a:lnTo>
                  <a:pt x="33541" y="45072"/>
                </a:lnTo>
                <a:lnTo>
                  <a:pt x="31001" y="70688"/>
                </a:lnTo>
                <a:lnTo>
                  <a:pt x="21405" y="146564"/>
                </a:lnTo>
                <a:lnTo>
                  <a:pt x="16560" y="176449"/>
                </a:lnTo>
                <a:lnTo>
                  <a:pt x="12061" y="198913"/>
                </a:lnTo>
                <a:lnTo>
                  <a:pt x="7790" y="216429"/>
                </a:lnTo>
                <a:lnTo>
                  <a:pt x="4944" y="236996"/>
                </a:lnTo>
                <a:lnTo>
                  <a:pt x="3047" y="259597"/>
                </a:lnTo>
                <a:lnTo>
                  <a:pt x="1781" y="283555"/>
                </a:lnTo>
                <a:lnTo>
                  <a:pt x="375" y="337268"/>
                </a:lnTo>
                <a:lnTo>
                  <a:pt x="0" y="365815"/>
                </a:lnTo>
                <a:lnTo>
                  <a:pt x="1020" y="386117"/>
                </a:lnTo>
                <a:lnTo>
                  <a:pt x="2971" y="400922"/>
                </a:lnTo>
                <a:lnTo>
                  <a:pt x="9158" y="427739"/>
                </a:lnTo>
                <a:lnTo>
                  <a:pt x="13390" y="434793"/>
                </a:lnTo>
                <a:lnTo>
                  <a:pt x="16297" y="438453"/>
                </a:lnTo>
                <a:lnTo>
                  <a:pt x="19504" y="440892"/>
                </a:lnTo>
                <a:lnTo>
                  <a:pt x="22914" y="442518"/>
                </a:lnTo>
                <a:lnTo>
                  <a:pt x="26456" y="443602"/>
                </a:lnTo>
                <a:lnTo>
                  <a:pt x="32627" y="444325"/>
                </a:lnTo>
                <a:lnTo>
                  <a:pt x="40552" y="444807"/>
                </a:lnTo>
                <a:lnTo>
                  <a:pt x="63134" y="445485"/>
                </a:lnTo>
                <a:lnTo>
                  <a:pt x="68510" y="445580"/>
                </a:lnTo>
                <a:lnTo>
                  <a:pt x="73363" y="444373"/>
                </a:lnTo>
                <a:lnTo>
                  <a:pt x="77869" y="442299"/>
                </a:lnTo>
                <a:lnTo>
                  <a:pt x="82143" y="439646"/>
                </a:lnTo>
                <a:lnTo>
                  <a:pt x="87532" y="436607"/>
                </a:lnTo>
                <a:lnTo>
                  <a:pt x="100293" y="429845"/>
                </a:lnTo>
                <a:lnTo>
                  <a:pt x="213093" y="378087"/>
                </a:lnTo>
                <a:lnTo>
                  <a:pt x="223092" y="373978"/>
                </a:lnTo>
                <a:lnTo>
                  <a:pt x="231028" y="371239"/>
                </a:lnTo>
                <a:lnTo>
                  <a:pt x="250711" y="3657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295"/>
          <p:cNvSpPr/>
          <p:nvPr/>
        </p:nvSpPr>
        <p:spPr>
          <a:xfrm>
            <a:off x="6606540" y="4823459"/>
            <a:ext cx="308611" cy="91442"/>
          </a:xfrm>
          <a:custGeom>
            <a:avLst/>
            <a:gdLst/>
            <a:ahLst/>
            <a:cxnLst/>
            <a:rect l="0" t="0" r="0" b="0"/>
            <a:pathLst>
              <a:path w="308611" h="91442">
                <a:moveTo>
                  <a:pt x="0" y="91441"/>
                </a:moveTo>
                <a:lnTo>
                  <a:pt x="12135" y="85373"/>
                </a:lnTo>
                <a:lnTo>
                  <a:pt x="16980" y="82315"/>
                </a:lnTo>
                <a:lnTo>
                  <a:pt x="21480" y="79007"/>
                </a:lnTo>
                <a:lnTo>
                  <a:pt x="25750" y="75531"/>
                </a:lnTo>
                <a:lnTo>
                  <a:pt x="31137" y="73214"/>
                </a:lnTo>
                <a:lnTo>
                  <a:pt x="37268" y="71670"/>
                </a:lnTo>
                <a:lnTo>
                  <a:pt x="43895" y="70640"/>
                </a:lnTo>
                <a:lnTo>
                  <a:pt x="53393" y="67414"/>
                </a:lnTo>
                <a:lnTo>
                  <a:pt x="64805" y="62722"/>
                </a:lnTo>
                <a:lnTo>
                  <a:pt x="77494" y="57055"/>
                </a:lnTo>
                <a:lnTo>
                  <a:pt x="94843" y="50737"/>
                </a:lnTo>
                <a:lnTo>
                  <a:pt x="115298" y="43984"/>
                </a:lnTo>
                <a:lnTo>
                  <a:pt x="137825" y="36943"/>
                </a:lnTo>
                <a:lnTo>
                  <a:pt x="176402" y="25733"/>
                </a:lnTo>
                <a:lnTo>
                  <a:pt x="193801" y="20965"/>
                </a:lnTo>
                <a:lnTo>
                  <a:pt x="207940" y="16517"/>
                </a:lnTo>
                <a:lnTo>
                  <a:pt x="219907" y="12281"/>
                </a:lnTo>
                <a:lnTo>
                  <a:pt x="230424" y="8188"/>
                </a:lnTo>
                <a:lnTo>
                  <a:pt x="239976" y="5459"/>
                </a:lnTo>
                <a:lnTo>
                  <a:pt x="248884" y="3639"/>
                </a:lnTo>
                <a:lnTo>
                  <a:pt x="257363" y="2427"/>
                </a:lnTo>
                <a:lnTo>
                  <a:pt x="264285" y="1618"/>
                </a:lnTo>
                <a:lnTo>
                  <a:pt x="270170" y="1079"/>
                </a:lnTo>
                <a:lnTo>
                  <a:pt x="30861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296"/>
          <p:cNvSpPr/>
          <p:nvPr/>
        </p:nvSpPr>
        <p:spPr>
          <a:xfrm>
            <a:off x="6611384" y="4583429"/>
            <a:ext cx="406636" cy="125731"/>
          </a:xfrm>
          <a:custGeom>
            <a:avLst/>
            <a:gdLst/>
            <a:ahLst/>
            <a:cxnLst/>
            <a:rect l="0" t="0" r="0" b="0"/>
            <a:pathLst>
              <a:path w="406636" h="125731">
                <a:moveTo>
                  <a:pt x="6585" y="125730"/>
                </a:moveTo>
                <a:lnTo>
                  <a:pt x="518" y="119663"/>
                </a:lnTo>
                <a:lnTo>
                  <a:pt x="0" y="117875"/>
                </a:lnTo>
                <a:lnTo>
                  <a:pt x="926" y="116684"/>
                </a:lnTo>
                <a:lnTo>
                  <a:pt x="2812" y="115889"/>
                </a:lnTo>
                <a:lnTo>
                  <a:pt x="11535" y="114771"/>
                </a:lnTo>
                <a:lnTo>
                  <a:pt x="14965" y="113344"/>
                </a:lnTo>
                <a:lnTo>
                  <a:pt x="18522" y="111123"/>
                </a:lnTo>
                <a:lnTo>
                  <a:pt x="22163" y="108372"/>
                </a:lnTo>
                <a:lnTo>
                  <a:pt x="29671" y="103998"/>
                </a:lnTo>
                <a:lnTo>
                  <a:pt x="65778" y="84437"/>
                </a:lnTo>
                <a:lnTo>
                  <a:pt x="98511" y="65467"/>
                </a:lnTo>
                <a:lnTo>
                  <a:pt x="113588" y="58885"/>
                </a:lnTo>
                <a:lnTo>
                  <a:pt x="127451" y="54497"/>
                </a:lnTo>
                <a:lnTo>
                  <a:pt x="140502" y="51571"/>
                </a:lnTo>
                <a:lnTo>
                  <a:pt x="159363" y="45811"/>
                </a:lnTo>
                <a:lnTo>
                  <a:pt x="207413" y="29251"/>
                </a:lnTo>
                <a:lnTo>
                  <a:pt x="231911" y="22041"/>
                </a:lnTo>
                <a:lnTo>
                  <a:pt x="255862" y="15964"/>
                </a:lnTo>
                <a:lnTo>
                  <a:pt x="279450" y="10643"/>
                </a:lnTo>
                <a:lnTo>
                  <a:pt x="297715" y="7095"/>
                </a:lnTo>
                <a:lnTo>
                  <a:pt x="312432" y="4730"/>
                </a:lnTo>
                <a:lnTo>
                  <a:pt x="324783" y="3154"/>
                </a:lnTo>
                <a:lnTo>
                  <a:pt x="338098" y="2103"/>
                </a:lnTo>
                <a:lnTo>
                  <a:pt x="352053" y="1402"/>
                </a:lnTo>
                <a:lnTo>
                  <a:pt x="406635"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297"/>
          <p:cNvSpPr/>
          <p:nvPr/>
        </p:nvSpPr>
        <p:spPr>
          <a:xfrm>
            <a:off x="6972321" y="4583569"/>
            <a:ext cx="502899" cy="468293"/>
          </a:xfrm>
          <a:custGeom>
            <a:avLst/>
            <a:gdLst/>
            <a:ahLst/>
            <a:cxnLst/>
            <a:rect l="0" t="0" r="0" b="0"/>
            <a:pathLst>
              <a:path w="502899" h="468293">
                <a:moveTo>
                  <a:pt x="434319" y="11290"/>
                </a:moveTo>
                <a:lnTo>
                  <a:pt x="434319" y="5223"/>
                </a:lnTo>
                <a:lnTo>
                  <a:pt x="433049" y="3435"/>
                </a:lnTo>
                <a:lnTo>
                  <a:pt x="430932" y="2244"/>
                </a:lnTo>
                <a:lnTo>
                  <a:pt x="428251" y="1449"/>
                </a:lnTo>
                <a:lnTo>
                  <a:pt x="418498" y="566"/>
                </a:lnTo>
                <a:lnTo>
                  <a:pt x="404427" y="174"/>
                </a:lnTo>
                <a:lnTo>
                  <a:pt x="385474" y="0"/>
                </a:lnTo>
                <a:lnTo>
                  <a:pt x="375085" y="1224"/>
                </a:lnTo>
                <a:lnTo>
                  <a:pt x="364349" y="3309"/>
                </a:lnTo>
                <a:lnTo>
                  <a:pt x="353383" y="5969"/>
                </a:lnTo>
                <a:lnTo>
                  <a:pt x="343531" y="9013"/>
                </a:lnTo>
                <a:lnTo>
                  <a:pt x="334424" y="12312"/>
                </a:lnTo>
                <a:lnTo>
                  <a:pt x="325812" y="15782"/>
                </a:lnTo>
                <a:lnTo>
                  <a:pt x="317530" y="19365"/>
                </a:lnTo>
                <a:lnTo>
                  <a:pt x="301556" y="26732"/>
                </a:lnTo>
                <a:lnTo>
                  <a:pt x="285990" y="30853"/>
                </a:lnTo>
                <a:lnTo>
                  <a:pt x="270605" y="33955"/>
                </a:lnTo>
                <a:lnTo>
                  <a:pt x="255300" y="39567"/>
                </a:lnTo>
                <a:lnTo>
                  <a:pt x="243853" y="45382"/>
                </a:lnTo>
                <a:lnTo>
                  <a:pt x="229872" y="53068"/>
                </a:lnTo>
                <a:lnTo>
                  <a:pt x="214200" y="62002"/>
                </a:lnTo>
                <a:lnTo>
                  <a:pt x="201214" y="70498"/>
                </a:lnTo>
                <a:lnTo>
                  <a:pt x="190015" y="78702"/>
                </a:lnTo>
                <a:lnTo>
                  <a:pt x="180010" y="86712"/>
                </a:lnTo>
                <a:lnTo>
                  <a:pt x="170799" y="94591"/>
                </a:lnTo>
                <a:lnTo>
                  <a:pt x="162119" y="102384"/>
                </a:lnTo>
                <a:lnTo>
                  <a:pt x="153792" y="110120"/>
                </a:lnTo>
                <a:lnTo>
                  <a:pt x="144431" y="117817"/>
                </a:lnTo>
                <a:lnTo>
                  <a:pt x="134380" y="125488"/>
                </a:lnTo>
                <a:lnTo>
                  <a:pt x="123869" y="133142"/>
                </a:lnTo>
                <a:lnTo>
                  <a:pt x="113053" y="144595"/>
                </a:lnTo>
                <a:lnTo>
                  <a:pt x="102031" y="158580"/>
                </a:lnTo>
                <a:lnTo>
                  <a:pt x="80895" y="188512"/>
                </a:lnTo>
                <a:lnTo>
                  <a:pt x="63034" y="214516"/>
                </a:lnTo>
                <a:lnTo>
                  <a:pt x="55987" y="225514"/>
                </a:lnTo>
                <a:lnTo>
                  <a:pt x="50017" y="235386"/>
                </a:lnTo>
                <a:lnTo>
                  <a:pt x="44768" y="244508"/>
                </a:lnTo>
                <a:lnTo>
                  <a:pt x="38728" y="254399"/>
                </a:lnTo>
                <a:lnTo>
                  <a:pt x="25244" y="275548"/>
                </a:lnTo>
                <a:lnTo>
                  <a:pt x="19362" y="285252"/>
                </a:lnTo>
                <a:lnTo>
                  <a:pt x="14171" y="294262"/>
                </a:lnTo>
                <a:lnTo>
                  <a:pt x="9441" y="302808"/>
                </a:lnTo>
                <a:lnTo>
                  <a:pt x="6287" y="311045"/>
                </a:lnTo>
                <a:lnTo>
                  <a:pt x="4184" y="319077"/>
                </a:lnTo>
                <a:lnTo>
                  <a:pt x="2781" y="326971"/>
                </a:lnTo>
                <a:lnTo>
                  <a:pt x="1847" y="334774"/>
                </a:lnTo>
                <a:lnTo>
                  <a:pt x="1224" y="342517"/>
                </a:lnTo>
                <a:lnTo>
                  <a:pt x="809" y="350218"/>
                </a:lnTo>
                <a:lnTo>
                  <a:pt x="347" y="365548"/>
                </a:lnTo>
                <a:lnTo>
                  <a:pt x="0" y="412888"/>
                </a:lnTo>
                <a:lnTo>
                  <a:pt x="1263" y="417452"/>
                </a:lnTo>
                <a:lnTo>
                  <a:pt x="6053" y="425910"/>
                </a:lnTo>
                <a:lnTo>
                  <a:pt x="15889" y="437812"/>
                </a:lnTo>
                <a:lnTo>
                  <a:pt x="26523" y="445542"/>
                </a:lnTo>
                <a:lnTo>
                  <a:pt x="38446" y="453211"/>
                </a:lnTo>
                <a:lnTo>
                  <a:pt x="47979" y="460853"/>
                </a:lnTo>
                <a:lnTo>
                  <a:pt x="53568" y="463399"/>
                </a:lnTo>
                <a:lnTo>
                  <a:pt x="66553" y="466228"/>
                </a:lnTo>
                <a:lnTo>
                  <a:pt x="82075" y="467820"/>
                </a:lnTo>
                <a:lnTo>
                  <a:pt x="97426" y="468192"/>
                </a:lnTo>
                <a:lnTo>
                  <a:pt x="106853" y="468292"/>
                </a:lnTo>
                <a:lnTo>
                  <a:pt x="115678" y="467088"/>
                </a:lnTo>
                <a:lnTo>
                  <a:pt x="124102" y="465015"/>
                </a:lnTo>
                <a:lnTo>
                  <a:pt x="132257" y="462364"/>
                </a:lnTo>
                <a:lnTo>
                  <a:pt x="140234" y="460596"/>
                </a:lnTo>
                <a:lnTo>
                  <a:pt x="155871" y="458632"/>
                </a:lnTo>
                <a:lnTo>
                  <a:pt x="171287" y="454372"/>
                </a:lnTo>
                <a:lnTo>
                  <a:pt x="178954" y="451458"/>
                </a:lnTo>
                <a:lnTo>
                  <a:pt x="190416" y="448246"/>
                </a:lnTo>
                <a:lnTo>
                  <a:pt x="204407" y="444834"/>
                </a:lnTo>
                <a:lnTo>
                  <a:pt x="220084" y="441289"/>
                </a:lnTo>
                <a:lnTo>
                  <a:pt x="233075" y="437657"/>
                </a:lnTo>
                <a:lnTo>
                  <a:pt x="244277" y="433965"/>
                </a:lnTo>
                <a:lnTo>
                  <a:pt x="254284" y="430233"/>
                </a:lnTo>
                <a:lnTo>
                  <a:pt x="263496" y="426475"/>
                </a:lnTo>
                <a:lnTo>
                  <a:pt x="272177" y="422701"/>
                </a:lnTo>
                <a:lnTo>
                  <a:pt x="288596" y="415120"/>
                </a:lnTo>
                <a:lnTo>
                  <a:pt x="304359" y="407517"/>
                </a:lnTo>
                <a:lnTo>
                  <a:pt x="313389" y="402441"/>
                </a:lnTo>
                <a:lnTo>
                  <a:pt x="323219" y="396518"/>
                </a:lnTo>
                <a:lnTo>
                  <a:pt x="333582" y="390029"/>
                </a:lnTo>
                <a:lnTo>
                  <a:pt x="345097" y="379432"/>
                </a:lnTo>
                <a:lnTo>
                  <a:pt x="351484" y="369219"/>
                </a:lnTo>
                <a:lnTo>
                  <a:pt x="358557" y="356213"/>
                </a:lnTo>
                <a:lnTo>
                  <a:pt x="363611" y="346746"/>
                </a:lnTo>
                <a:lnTo>
                  <a:pt x="364793" y="341145"/>
                </a:lnTo>
                <a:lnTo>
                  <a:pt x="365552" y="327201"/>
                </a:lnTo>
                <a:lnTo>
                  <a:pt x="364344" y="323498"/>
                </a:lnTo>
                <a:lnTo>
                  <a:pt x="355881" y="310700"/>
                </a:lnTo>
                <a:lnTo>
                  <a:pt x="348707" y="303063"/>
                </a:lnTo>
                <a:lnTo>
                  <a:pt x="344224" y="301056"/>
                </a:lnTo>
                <a:lnTo>
                  <a:pt x="332470" y="298825"/>
                </a:lnTo>
                <a:lnTo>
                  <a:pt x="317641" y="297569"/>
                </a:lnTo>
                <a:lnTo>
                  <a:pt x="305838" y="297276"/>
                </a:lnTo>
                <a:lnTo>
                  <a:pt x="299135" y="297197"/>
                </a:lnTo>
                <a:lnTo>
                  <a:pt x="293396" y="298415"/>
                </a:lnTo>
                <a:lnTo>
                  <a:pt x="283633" y="303154"/>
                </a:lnTo>
                <a:lnTo>
                  <a:pt x="275442" y="304926"/>
                </a:lnTo>
                <a:lnTo>
                  <a:pt x="264900" y="306108"/>
                </a:lnTo>
                <a:lnTo>
                  <a:pt x="252793" y="306896"/>
                </a:lnTo>
                <a:lnTo>
                  <a:pt x="242182" y="308690"/>
                </a:lnTo>
                <a:lnTo>
                  <a:pt x="232567" y="311157"/>
                </a:lnTo>
                <a:lnTo>
                  <a:pt x="223618" y="314071"/>
                </a:lnTo>
                <a:lnTo>
                  <a:pt x="211301" y="317284"/>
                </a:lnTo>
                <a:lnTo>
                  <a:pt x="180683" y="324241"/>
                </a:lnTo>
                <a:lnTo>
                  <a:pt x="168709" y="327874"/>
                </a:lnTo>
                <a:lnTo>
                  <a:pt x="159455" y="331567"/>
                </a:lnTo>
                <a:lnTo>
                  <a:pt x="144517" y="337785"/>
                </a:lnTo>
                <a:lnTo>
                  <a:pt x="129412" y="340549"/>
                </a:lnTo>
                <a:lnTo>
                  <a:pt x="125637" y="341286"/>
                </a:lnTo>
                <a:lnTo>
                  <a:pt x="124390" y="341778"/>
                </a:lnTo>
                <a:lnTo>
                  <a:pt x="124830" y="342105"/>
                </a:lnTo>
                <a:lnTo>
                  <a:pt x="135478" y="339083"/>
                </a:lnTo>
                <a:lnTo>
                  <a:pt x="143652" y="336498"/>
                </a:lnTo>
                <a:lnTo>
                  <a:pt x="151640" y="334776"/>
                </a:lnTo>
                <a:lnTo>
                  <a:pt x="167291" y="332862"/>
                </a:lnTo>
                <a:lnTo>
                  <a:pt x="182712" y="328624"/>
                </a:lnTo>
                <a:lnTo>
                  <a:pt x="190381" y="325716"/>
                </a:lnTo>
                <a:lnTo>
                  <a:pt x="209062" y="319098"/>
                </a:lnTo>
                <a:lnTo>
                  <a:pt x="219378" y="315556"/>
                </a:lnTo>
                <a:lnTo>
                  <a:pt x="228795" y="311924"/>
                </a:lnTo>
                <a:lnTo>
                  <a:pt x="237613" y="308233"/>
                </a:lnTo>
                <a:lnTo>
                  <a:pt x="246031" y="304502"/>
                </a:lnTo>
                <a:lnTo>
                  <a:pt x="255454" y="300745"/>
                </a:lnTo>
                <a:lnTo>
                  <a:pt x="276083" y="293184"/>
                </a:lnTo>
                <a:lnTo>
                  <a:pt x="309117" y="281787"/>
                </a:lnTo>
                <a:lnTo>
                  <a:pt x="406859" y="244262"/>
                </a:lnTo>
                <a:lnTo>
                  <a:pt x="422363" y="238995"/>
                </a:lnTo>
                <a:lnTo>
                  <a:pt x="433968" y="235483"/>
                </a:lnTo>
                <a:lnTo>
                  <a:pt x="442975" y="233143"/>
                </a:lnTo>
                <a:lnTo>
                  <a:pt x="456369" y="230541"/>
                </a:lnTo>
                <a:lnTo>
                  <a:pt x="471050" y="229077"/>
                </a:lnTo>
                <a:lnTo>
                  <a:pt x="474046" y="230141"/>
                </a:lnTo>
                <a:lnTo>
                  <a:pt x="476044" y="232121"/>
                </a:lnTo>
                <a:lnTo>
                  <a:pt x="477376" y="234711"/>
                </a:lnTo>
                <a:lnTo>
                  <a:pt x="482241" y="240975"/>
                </a:lnTo>
                <a:lnTo>
                  <a:pt x="502898" y="2513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more complementary angles</a:t>
            </a:r>
            <a:endParaRPr lang="en-US" dirty="0"/>
          </a:p>
        </p:txBody>
      </p:sp>
      <p:sp>
        <p:nvSpPr>
          <p:cNvPr id="3" name="Content Placeholder 2"/>
          <p:cNvSpPr>
            <a:spLocks noGrp="1"/>
          </p:cNvSpPr>
          <p:nvPr>
            <p:ph idx="1"/>
          </p:nvPr>
        </p:nvSpPr>
        <p:spPr/>
        <p:txBody>
          <a:bodyPr/>
          <a:lstStyle/>
          <a:p>
            <a:r>
              <a:rPr lang="en-US" dirty="0" smtClean="0"/>
              <a:t>Angles do not need to be adjacent or in the same shape to be complementary/</a:t>
            </a:r>
            <a:endParaRPr lang="en-US" dirty="0"/>
          </a:p>
        </p:txBody>
      </p:sp>
      <p:pic>
        <p:nvPicPr>
          <p:cNvPr id="29698" name="Picture 2"/>
          <p:cNvPicPr>
            <a:picLocks noChangeAspect="1" noChangeArrowheads="1"/>
          </p:cNvPicPr>
          <p:nvPr/>
        </p:nvPicPr>
        <p:blipFill>
          <a:blip r:embed="rId3"/>
          <a:srcRect/>
          <a:stretch>
            <a:fillRect/>
          </a:stretch>
        </p:blipFill>
        <p:spPr bwMode="auto">
          <a:xfrm>
            <a:off x="1219200" y="3048000"/>
            <a:ext cx="5177882" cy="2390775"/>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Supplementary Angles</a:t>
            </a:r>
            <a:endParaRPr lang="en-US" dirty="0"/>
          </a:p>
        </p:txBody>
      </p:sp>
      <p:sp>
        <p:nvSpPr>
          <p:cNvPr id="3" name="Content Placeholder 2"/>
          <p:cNvSpPr>
            <a:spLocks noGrp="1"/>
          </p:cNvSpPr>
          <p:nvPr>
            <p:ph idx="1"/>
          </p:nvPr>
        </p:nvSpPr>
        <p:spPr/>
        <p:txBody>
          <a:bodyPr/>
          <a:lstStyle/>
          <a:p>
            <a:r>
              <a:rPr lang="en-US" dirty="0" smtClean="0"/>
              <a:t>Supplementary angles are two angles whose measures have the sum 180.</a:t>
            </a:r>
            <a:endParaRPr lang="en-US" dirty="0"/>
          </a:p>
        </p:txBody>
      </p:sp>
      <p:pic>
        <p:nvPicPr>
          <p:cNvPr id="10241" name="Picture 1"/>
          <p:cNvPicPr>
            <a:picLocks noChangeAspect="1" noChangeArrowheads="1"/>
          </p:cNvPicPr>
          <p:nvPr/>
        </p:nvPicPr>
        <p:blipFill>
          <a:blip r:embed="rId3"/>
          <a:srcRect/>
          <a:stretch>
            <a:fillRect/>
          </a:stretch>
        </p:blipFill>
        <p:spPr bwMode="auto">
          <a:xfrm>
            <a:off x="1524000" y="3241898"/>
            <a:ext cx="5486400" cy="2120678"/>
          </a:xfrm>
          <a:prstGeom prst="rect">
            <a:avLst/>
          </a:prstGeom>
          <a:noFill/>
          <a:ln w="9525">
            <a:noFill/>
            <a:miter lim="800000"/>
            <a:headEnd/>
            <a:tailEnd/>
          </a:ln>
          <a:effectLst/>
        </p:spPr>
      </p:pic>
      <p:sp>
        <p:nvSpPr>
          <p:cNvPr id="5" name="SMARTPenAnnotation248"/>
          <p:cNvSpPr/>
          <p:nvPr/>
        </p:nvSpPr>
        <p:spPr>
          <a:xfrm>
            <a:off x="5989670" y="3360420"/>
            <a:ext cx="445420" cy="422910"/>
          </a:xfrm>
          <a:custGeom>
            <a:avLst/>
            <a:gdLst/>
            <a:ahLst/>
            <a:cxnLst/>
            <a:rect l="0" t="0" r="0" b="0"/>
            <a:pathLst>
              <a:path w="445420" h="422910">
                <a:moveTo>
                  <a:pt x="445419" y="0"/>
                </a:moveTo>
                <a:lnTo>
                  <a:pt x="435578" y="9840"/>
                </a:lnTo>
                <a:lnTo>
                  <a:pt x="434696" y="14110"/>
                </a:lnTo>
                <a:lnTo>
                  <a:pt x="434460" y="17026"/>
                </a:lnTo>
                <a:lnTo>
                  <a:pt x="430493" y="22781"/>
                </a:lnTo>
                <a:lnTo>
                  <a:pt x="424039" y="30427"/>
                </a:lnTo>
                <a:lnTo>
                  <a:pt x="415926" y="39334"/>
                </a:lnTo>
                <a:lnTo>
                  <a:pt x="396751" y="59392"/>
                </a:lnTo>
                <a:lnTo>
                  <a:pt x="386304" y="70074"/>
                </a:lnTo>
                <a:lnTo>
                  <a:pt x="376799" y="78466"/>
                </a:lnTo>
                <a:lnTo>
                  <a:pt x="367923" y="85330"/>
                </a:lnTo>
                <a:lnTo>
                  <a:pt x="359465" y="91177"/>
                </a:lnTo>
                <a:lnTo>
                  <a:pt x="346681" y="101059"/>
                </a:lnTo>
                <a:lnTo>
                  <a:pt x="335496" y="110955"/>
                </a:lnTo>
                <a:lnTo>
                  <a:pt x="316189" y="129536"/>
                </a:lnTo>
                <a:lnTo>
                  <a:pt x="293562" y="151897"/>
                </a:lnTo>
                <a:lnTo>
                  <a:pt x="282254" y="159796"/>
                </a:lnTo>
                <a:lnTo>
                  <a:pt x="275682" y="163681"/>
                </a:lnTo>
                <a:lnTo>
                  <a:pt x="263682" y="172620"/>
                </a:lnTo>
                <a:lnTo>
                  <a:pt x="230027" y="199487"/>
                </a:lnTo>
                <a:lnTo>
                  <a:pt x="206602" y="219047"/>
                </a:lnTo>
                <a:lnTo>
                  <a:pt x="191959" y="231974"/>
                </a:lnTo>
                <a:lnTo>
                  <a:pt x="181217" y="241952"/>
                </a:lnTo>
                <a:lnTo>
                  <a:pt x="168823" y="250621"/>
                </a:lnTo>
                <a:lnTo>
                  <a:pt x="161962" y="254710"/>
                </a:lnTo>
                <a:lnTo>
                  <a:pt x="153578" y="261247"/>
                </a:lnTo>
                <a:lnTo>
                  <a:pt x="144178" y="269415"/>
                </a:lnTo>
                <a:lnTo>
                  <a:pt x="134102" y="278669"/>
                </a:lnTo>
                <a:lnTo>
                  <a:pt x="102586" y="305886"/>
                </a:lnTo>
                <a:lnTo>
                  <a:pt x="83514" y="322034"/>
                </a:lnTo>
                <a:lnTo>
                  <a:pt x="66989" y="335339"/>
                </a:lnTo>
                <a:lnTo>
                  <a:pt x="52163" y="346749"/>
                </a:lnTo>
                <a:lnTo>
                  <a:pt x="38469" y="356896"/>
                </a:lnTo>
                <a:lnTo>
                  <a:pt x="28069" y="364930"/>
                </a:lnTo>
                <a:lnTo>
                  <a:pt x="19865" y="371557"/>
                </a:lnTo>
                <a:lnTo>
                  <a:pt x="833" y="387621"/>
                </a:lnTo>
                <a:lnTo>
                  <a:pt x="176" y="391562"/>
                </a:lnTo>
                <a:lnTo>
                  <a:pt x="0" y="394391"/>
                </a:lnTo>
                <a:lnTo>
                  <a:pt x="1154" y="396277"/>
                </a:lnTo>
                <a:lnTo>
                  <a:pt x="3192" y="397535"/>
                </a:lnTo>
                <a:lnTo>
                  <a:pt x="5821" y="398373"/>
                </a:lnTo>
                <a:lnTo>
                  <a:pt x="10114" y="397662"/>
                </a:lnTo>
                <a:lnTo>
                  <a:pt x="21657" y="393485"/>
                </a:lnTo>
                <a:lnTo>
                  <a:pt x="27021" y="393133"/>
                </a:lnTo>
                <a:lnTo>
                  <a:pt x="31867" y="394169"/>
                </a:lnTo>
                <a:lnTo>
                  <a:pt x="36368" y="396129"/>
                </a:lnTo>
                <a:lnTo>
                  <a:pt x="40638" y="396166"/>
                </a:lnTo>
                <a:lnTo>
                  <a:pt x="44756" y="394920"/>
                </a:lnTo>
                <a:lnTo>
                  <a:pt x="48770" y="392820"/>
                </a:lnTo>
                <a:lnTo>
                  <a:pt x="56527" y="391420"/>
                </a:lnTo>
                <a:lnTo>
                  <a:pt x="66778" y="390486"/>
                </a:lnTo>
                <a:lnTo>
                  <a:pt x="78692" y="389864"/>
                </a:lnTo>
                <a:lnTo>
                  <a:pt x="156137" y="388988"/>
                </a:lnTo>
                <a:lnTo>
                  <a:pt x="223111" y="388729"/>
                </a:lnTo>
                <a:lnTo>
                  <a:pt x="241334" y="389962"/>
                </a:lnTo>
                <a:lnTo>
                  <a:pt x="258562" y="392055"/>
                </a:lnTo>
                <a:lnTo>
                  <a:pt x="292522" y="397766"/>
                </a:lnTo>
                <a:lnTo>
                  <a:pt x="342260" y="406852"/>
                </a:lnTo>
                <a:lnTo>
                  <a:pt x="352517" y="408394"/>
                </a:lnTo>
                <a:lnTo>
                  <a:pt x="360624" y="409423"/>
                </a:lnTo>
                <a:lnTo>
                  <a:pt x="369839" y="410108"/>
                </a:lnTo>
                <a:lnTo>
                  <a:pt x="379793" y="410566"/>
                </a:lnTo>
                <a:lnTo>
                  <a:pt x="411007" y="411299"/>
                </a:lnTo>
                <a:lnTo>
                  <a:pt x="416128" y="412629"/>
                </a:lnTo>
                <a:lnTo>
                  <a:pt x="420812" y="414786"/>
                </a:lnTo>
                <a:lnTo>
                  <a:pt x="433989" y="42290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49"/>
          <p:cNvSpPr/>
          <p:nvPr/>
        </p:nvSpPr>
        <p:spPr>
          <a:xfrm>
            <a:off x="6549390" y="3269361"/>
            <a:ext cx="364961" cy="582549"/>
          </a:xfrm>
          <a:custGeom>
            <a:avLst/>
            <a:gdLst/>
            <a:ahLst/>
            <a:cxnLst/>
            <a:rect l="0" t="0" r="0" b="0"/>
            <a:pathLst>
              <a:path w="364961" h="582549">
                <a:moveTo>
                  <a:pt x="0" y="525398"/>
                </a:moveTo>
                <a:lnTo>
                  <a:pt x="9841" y="525398"/>
                </a:lnTo>
                <a:lnTo>
                  <a:pt x="10370" y="524128"/>
                </a:lnTo>
                <a:lnTo>
                  <a:pt x="10959" y="519331"/>
                </a:lnTo>
                <a:lnTo>
                  <a:pt x="17358" y="503422"/>
                </a:lnTo>
                <a:lnTo>
                  <a:pt x="20414" y="486421"/>
                </a:lnTo>
                <a:lnTo>
                  <a:pt x="23043" y="468705"/>
                </a:lnTo>
                <a:lnTo>
                  <a:pt x="28444" y="456598"/>
                </a:lnTo>
                <a:lnTo>
                  <a:pt x="31663" y="447782"/>
                </a:lnTo>
                <a:lnTo>
                  <a:pt x="35078" y="436824"/>
                </a:lnTo>
                <a:lnTo>
                  <a:pt x="38625" y="424439"/>
                </a:lnTo>
                <a:lnTo>
                  <a:pt x="42260" y="413642"/>
                </a:lnTo>
                <a:lnTo>
                  <a:pt x="45953" y="403904"/>
                </a:lnTo>
                <a:lnTo>
                  <a:pt x="67073" y="351822"/>
                </a:lnTo>
                <a:lnTo>
                  <a:pt x="71385" y="338561"/>
                </a:lnTo>
                <a:lnTo>
                  <a:pt x="74260" y="327180"/>
                </a:lnTo>
                <a:lnTo>
                  <a:pt x="76176" y="317053"/>
                </a:lnTo>
                <a:lnTo>
                  <a:pt x="81264" y="297601"/>
                </a:lnTo>
                <a:lnTo>
                  <a:pt x="97077" y="242122"/>
                </a:lnTo>
                <a:lnTo>
                  <a:pt x="106628" y="214627"/>
                </a:lnTo>
                <a:lnTo>
                  <a:pt x="116806" y="188678"/>
                </a:lnTo>
                <a:lnTo>
                  <a:pt x="127400" y="163758"/>
                </a:lnTo>
                <a:lnTo>
                  <a:pt x="145946" y="122523"/>
                </a:lnTo>
                <a:lnTo>
                  <a:pt x="154447" y="104415"/>
                </a:lnTo>
                <a:lnTo>
                  <a:pt x="162654" y="88533"/>
                </a:lnTo>
                <a:lnTo>
                  <a:pt x="170666" y="74134"/>
                </a:lnTo>
                <a:lnTo>
                  <a:pt x="178547" y="60726"/>
                </a:lnTo>
                <a:lnTo>
                  <a:pt x="185071" y="50516"/>
                </a:lnTo>
                <a:lnTo>
                  <a:pt x="195708" y="35786"/>
                </a:lnTo>
                <a:lnTo>
                  <a:pt x="204667" y="21620"/>
                </a:lnTo>
                <a:lnTo>
                  <a:pt x="208835" y="14286"/>
                </a:lnTo>
                <a:lnTo>
                  <a:pt x="212884" y="9397"/>
                </a:lnTo>
                <a:lnTo>
                  <a:pt x="216852" y="6137"/>
                </a:lnTo>
                <a:lnTo>
                  <a:pt x="220768" y="3964"/>
                </a:lnTo>
                <a:lnTo>
                  <a:pt x="228505" y="1550"/>
                </a:lnTo>
                <a:lnTo>
                  <a:pt x="237753" y="0"/>
                </a:lnTo>
                <a:lnTo>
                  <a:pt x="242405" y="3174"/>
                </a:lnTo>
                <a:lnTo>
                  <a:pt x="245423" y="5799"/>
                </a:lnTo>
                <a:lnTo>
                  <a:pt x="247435" y="8819"/>
                </a:lnTo>
                <a:lnTo>
                  <a:pt x="251537" y="19137"/>
                </a:lnTo>
                <a:lnTo>
                  <a:pt x="256997" y="26496"/>
                </a:lnTo>
                <a:lnTo>
                  <a:pt x="263657" y="44161"/>
                </a:lnTo>
                <a:lnTo>
                  <a:pt x="267212" y="55983"/>
                </a:lnTo>
                <a:lnTo>
                  <a:pt x="272121" y="70215"/>
                </a:lnTo>
                <a:lnTo>
                  <a:pt x="284349" y="102961"/>
                </a:lnTo>
                <a:lnTo>
                  <a:pt x="289896" y="123124"/>
                </a:lnTo>
                <a:lnTo>
                  <a:pt x="294864" y="145455"/>
                </a:lnTo>
                <a:lnTo>
                  <a:pt x="305041" y="200325"/>
                </a:lnTo>
                <a:lnTo>
                  <a:pt x="318030" y="275511"/>
                </a:lnTo>
                <a:lnTo>
                  <a:pt x="323779" y="304197"/>
                </a:lnTo>
                <a:lnTo>
                  <a:pt x="328883" y="325861"/>
                </a:lnTo>
                <a:lnTo>
                  <a:pt x="333555" y="342844"/>
                </a:lnTo>
                <a:lnTo>
                  <a:pt x="337940" y="365595"/>
                </a:lnTo>
                <a:lnTo>
                  <a:pt x="342134" y="392193"/>
                </a:lnTo>
                <a:lnTo>
                  <a:pt x="346199" y="421355"/>
                </a:lnTo>
                <a:lnTo>
                  <a:pt x="348909" y="443336"/>
                </a:lnTo>
                <a:lnTo>
                  <a:pt x="350715" y="460530"/>
                </a:lnTo>
                <a:lnTo>
                  <a:pt x="351921" y="474533"/>
                </a:lnTo>
                <a:lnTo>
                  <a:pt x="353994" y="488948"/>
                </a:lnTo>
                <a:lnTo>
                  <a:pt x="356645" y="503638"/>
                </a:lnTo>
                <a:lnTo>
                  <a:pt x="359684" y="518512"/>
                </a:lnTo>
                <a:lnTo>
                  <a:pt x="361709" y="529697"/>
                </a:lnTo>
                <a:lnTo>
                  <a:pt x="363959" y="545512"/>
                </a:lnTo>
                <a:lnTo>
                  <a:pt x="364960" y="556775"/>
                </a:lnTo>
                <a:lnTo>
                  <a:pt x="354329" y="58254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50"/>
          <p:cNvSpPr/>
          <p:nvPr/>
        </p:nvSpPr>
        <p:spPr>
          <a:xfrm>
            <a:off x="6560819" y="3611879"/>
            <a:ext cx="388622" cy="22861"/>
          </a:xfrm>
          <a:custGeom>
            <a:avLst/>
            <a:gdLst/>
            <a:ahLst/>
            <a:cxnLst/>
            <a:rect l="0" t="0" r="0" b="0"/>
            <a:pathLst>
              <a:path w="388622" h="22861">
                <a:moveTo>
                  <a:pt x="0" y="0"/>
                </a:moveTo>
                <a:lnTo>
                  <a:pt x="6069" y="6068"/>
                </a:lnTo>
                <a:lnTo>
                  <a:pt x="9125" y="7856"/>
                </a:lnTo>
                <a:lnTo>
                  <a:pt x="12434" y="9047"/>
                </a:lnTo>
                <a:lnTo>
                  <a:pt x="15909" y="9842"/>
                </a:lnTo>
                <a:lnTo>
                  <a:pt x="19497" y="11642"/>
                </a:lnTo>
                <a:lnTo>
                  <a:pt x="23158" y="14111"/>
                </a:lnTo>
                <a:lnTo>
                  <a:pt x="26868" y="17028"/>
                </a:lnTo>
                <a:lnTo>
                  <a:pt x="31882" y="18972"/>
                </a:lnTo>
                <a:lnTo>
                  <a:pt x="37765" y="20268"/>
                </a:lnTo>
                <a:lnTo>
                  <a:pt x="44227" y="21132"/>
                </a:lnTo>
                <a:lnTo>
                  <a:pt x="63775" y="21708"/>
                </a:lnTo>
                <a:lnTo>
                  <a:pt x="388621" y="2286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51"/>
          <p:cNvSpPr/>
          <p:nvPr/>
        </p:nvSpPr>
        <p:spPr>
          <a:xfrm>
            <a:off x="7212330" y="3545499"/>
            <a:ext cx="308611" cy="32091"/>
          </a:xfrm>
          <a:custGeom>
            <a:avLst/>
            <a:gdLst/>
            <a:ahLst/>
            <a:cxnLst/>
            <a:rect l="0" t="0" r="0" b="0"/>
            <a:pathLst>
              <a:path w="308611" h="32091">
                <a:moveTo>
                  <a:pt x="0" y="32090"/>
                </a:moveTo>
                <a:lnTo>
                  <a:pt x="45071" y="32090"/>
                </a:lnTo>
                <a:lnTo>
                  <a:pt x="61797" y="30820"/>
                </a:lnTo>
                <a:lnTo>
                  <a:pt x="81838" y="28704"/>
                </a:lnTo>
                <a:lnTo>
                  <a:pt x="104089" y="26023"/>
                </a:lnTo>
                <a:lnTo>
                  <a:pt x="125273" y="22965"/>
                </a:lnTo>
                <a:lnTo>
                  <a:pt x="165743" y="16182"/>
                </a:lnTo>
                <a:lnTo>
                  <a:pt x="224227" y="5222"/>
                </a:lnTo>
                <a:lnTo>
                  <a:pt x="240925" y="2748"/>
                </a:lnTo>
                <a:lnTo>
                  <a:pt x="255866" y="1099"/>
                </a:lnTo>
                <a:lnTo>
                  <a:pt x="269638" y="0"/>
                </a:lnTo>
                <a:lnTo>
                  <a:pt x="280088" y="536"/>
                </a:lnTo>
                <a:lnTo>
                  <a:pt x="288325" y="2165"/>
                </a:lnTo>
                <a:lnTo>
                  <a:pt x="308610" y="923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52"/>
          <p:cNvSpPr/>
          <p:nvPr/>
        </p:nvSpPr>
        <p:spPr>
          <a:xfrm>
            <a:off x="7326630" y="3394709"/>
            <a:ext cx="80011" cy="445771"/>
          </a:xfrm>
          <a:custGeom>
            <a:avLst/>
            <a:gdLst/>
            <a:ahLst/>
            <a:cxnLst/>
            <a:rect l="0" t="0" r="0" b="0"/>
            <a:pathLst>
              <a:path w="80011" h="445771">
                <a:moveTo>
                  <a:pt x="0" y="0"/>
                </a:moveTo>
                <a:lnTo>
                  <a:pt x="15908" y="47728"/>
                </a:lnTo>
                <a:lnTo>
                  <a:pt x="19496" y="59758"/>
                </a:lnTo>
                <a:lnTo>
                  <a:pt x="26867" y="86673"/>
                </a:lnTo>
                <a:lnTo>
                  <a:pt x="29342" y="102232"/>
                </a:lnTo>
                <a:lnTo>
                  <a:pt x="30991" y="118955"/>
                </a:lnTo>
                <a:lnTo>
                  <a:pt x="32091" y="136453"/>
                </a:lnTo>
                <a:lnTo>
                  <a:pt x="34093" y="150659"/>
                </a:lnTo>
                <a:lnTo>
                  <a:pt x="36699" y="162669"/>
                </a:lnTo>
                <a:lnTo>
                  <a:pt x="39706" y="173217"/>
                </a:lnTo>
                <a:lnTo>
                  <a:pt x="41710" y="182788"/>
                </a:lnTo>
                <a:lnTo>
                  <a:pt x="43047" y="191708"/>
                </a:lnTo>
                <a:lnTo>
                  <a:pt x="43937" y="200196"/>
                </a:lnTo>
                <a:lnTo>
                  <a:pt x="45802" y="209664"/>
                </a:lnTo>
                <a:lnTo>
                  <a:pt x="48315" y="219786"/>
                </a:lnTo>
                <a:lnTo>
                  <a:pt x="51259" y="230344"/>
                </a:lnTo>
                <a:lnTo>
                  <a:pt x="53222" y="239923"/>
                </a:lnTo>
                <a:lnTo>
                  <a:pt x="54532" y="248849"/>
                </a:lnTo>
                <a:lnTo>
                  <a:pt x="55404" y="257339"/>
                </a:lnTo>
                <a:lnTo>
                  <a:pt x="57256" y="268080"/>
                </a:lnTo>
                <a:lnTo>
                  <a:pt x="59761" y="280320"/>
                </a:lnTo>
                <a:lnTo>
                  <a:pt x="62700" y="293560"/>
                </a:lnTo>
                <a:lnTo>
                  <a:pt x="64660" y="304927"/>
                </a:lnTo>
                <a:lnTo>
                  <a:pt x="65966" y="315045"/>
                </a:lnTo>
                <a:lnTo>
                  <a:pt x="66838" y="324330"/>
                </a:lnTo>
                <a:lnTo>
                  <a:pt x="68689" y="336870"/>
                </a:lnTo>
                <a:lnTo>
                  <a:pt x="76091" y="379778"/>
                </a:lnTo>
                <a:lnTo>
                  <a:pt x="77397" y="389075"/>
                </a:lnTo>
                <a:lnTo>
                  <a:pt x="80010" y="44577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53"/>
          <p:cNvSpPr/>
          <p:nvPr/>
        </p:nvSpPr>
        <p:spPr>
          <a:xfrm>
            <a:off x="6697980" y="3600450"/>
            <a:ext cx="205740" cy="34290"/>
          </a:xfrm>
          <a:custGeom>
            <a:avLst/>
            <a:gdLst/>
            <a:ahLst/>
            <a:cxnLst/>
            <a:rect l="0" t="0" r="0" b="0"/>
            <a:pathLst>
              <a:path w="205740" h="34290">
                <a:moveTo>
                  <a:pt x="0" y="34289"/>
                </a:moveTo>
                <a:lnTo>
                  <a:pt x="15908" y="34289"/>
                </a:lnTo>
                <a:lnTo>
                  <a:pt x="18226" y="33019"/>
                </a:lnTo>
                <a:lnTo>
                  <a:pt x="19771" y="30903"/>
                </a:lnTo>
                <a:lnTo>
                  <a:pt x="20800" y="28222"/>
                </a:lnTo>
                <a:lnTo>
                  <a:pt x="24026" y="26434"/>
                </a:lnTo>
                <a:lnTo>
                  <a:pt x="28717" y="25243"/>
                </a:lnTo>
                <a:lnTo>
                  <a:pt x="42361" y="23330"/>
                </a:lnTo>
                <a:lnTo>
                  <a:pt x="57774" y="19682"/>
                </a:lnTo>
                <a:lnTo>
                  <a:pt x="68996" y="16931"/>
                </a:lnTo>
                <a:lnTo>
                  <a:pt x="77747" y="15097"/>
                </a:lnTo>
                <a:lnTo>
                  <a:pt x="84851" y="13875"/>
                </a:lnTo>
                <a:lnTo>
                  <a:pt x="90858" y="13060"/>
                </a:lnTo>
                <a:lnTo>
                  <a:pt x="97402" y="12516"/>
                </a:lnTo>
                <a:lnTo>
                  <a:pt x="104304" y="12154"/>
                </a:lnTo>
                <a:lnTo>
                  <a:pt x="111446" y="11912"/>
                </a:lnTo>
                <a:lnTo>
                  <a:pt x="139701" y="11573"/>
                </a:lnTo>
                <a:lnTo>
                  <a:pt x="172202" y="11472"/>
                </a:lnTo>
                <a:lnTo>
                  <a:pt x="179571" y="10188"/>
                </a:lnTo>
                <a:lnTo>
                  <a:pt x="184484" y="8061"/>
                </a:lnTo>
                <a:lnTo>
                  <a:pt x="187760" y="5374"/>
                </a:lnTo>
                <a:lnTo>
                  <a:pt x="191213" y="3583"/>
                </a:lnTo>
                <a:lnTo>
                  <a:pt x="194786" y="2388"/>
                </a:lnTo>
                <a:lnTo>
                  <a:pt x="20573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54"/>
          <p:cNvSpPr/>
          <p:nvPr/>
        </p:nvSpPr>
        <p:spPr>
          <a:xfrm>
            <a:off x="7635956" y="3406139"/>
            <a:ext cx="365045" cy="262891"/>
          </a:xfrm>
          <a:custGeom>
            <a:avLst/>
            <a:gdLst/>
            <a:ahLst/>
            <a:cxnLst/>
            <a:rect l="0" t="0" r="0" b="0"/>
            <a:pathLst>
              <a:path w="365045" h="262891">
                <a:moveTo>
                  <a:pt x="250744" y="0"/>
                </a:moveTo>
                <a:lnTo>
                  <a:pt x="240902" y="0"/>
                </a:lnTo>
                <a:lnTo>
                  <a:pt x="240372" y="1270"/>
                </a:lnTo>
                <a:lnTo>
                  <a:pt x="239627" y="9126"/>
                </a:lnTo>
                <a:lnTo>
                  <a:pt x="239453" y="15909"/>
                </a:lnTo>
                <a:lnTo>
                  <a:pt x="238137" y="19496"/>
                </a:lnTo>
                <a:lnTo>
                  <a:pt x="233287" y="26869"/>
                </a:lnTo>
                <a:lnTo>
                  <a:pt x="226898" y="34379"/>
                </a:lnTo>
                <a:lnTo>
                  <a:pt x="219826" y="41950"/>
                </a:lnTo>
                <a:lnTo>
                  <a:pt x="212449" y="49548"/>
                </a:lnTo>
                <a:lnTo>
                  <a:pt x="208704" y="52082"/>
                </a:lnTo>
                <a:lnTo>
                  <a:pt x="197365" y="56919"/>
                </a:lnTo>
                <a:lnTo>
                  <a:pt x="189766" y="62551"/>
                </a:lnTo>
                <a:lnTo>
                  <a:pt x="182155" y="69288"/>
                </a:lnTo>
                <a:lnTo>
                  <a:pt x="174540" y="76515"/>
                </a:lnTo>
                <a:lnTo>
                  <a:pt x="128155" y="122602"/>
                </a:lnTo>
                <a:lnTo>
                  <a:pt x="119487" y="129995"/>
                </a:lnTo>
                <a:lnTo>
                  <a:pt x="109900" y="137463"/>
                </a:lnTo>
                <a:lnTo>
                  <a:pt x="99697" y="144982"/>
                </a:lnTo>
                <a:lnTo>
                  <a:pt x="90356" y="152535"/>
                </a:lnTo>
                <a:lnTo>
                  <a:pt x="81589" y="160110"/>
                </a:lnTo>
                <a:lnTo>
                  <a:pt x="66343" y="174030"/>
                </a:lnTo>
                <a:lnTo>
                  <a:pt x="55334" y="184450"/>
                </a:lnTo>
                <a:lnTo>
                  <a:pt x="49351" y="189007"/>
                </a:lnTo>
                <a:lnTo>
                  <a:pt x="42822" y="193315"/>
                </a:lnTo>
                <a:lnTo>
                  <a:pt x="35929" y="197457"/>
                </a:lnTo>
                <a:lnTo>
                  <a:pt x="24884" y="205445"/>
                </a:lnTo>
                <a:lnTo>
                  <a:pt x="15742" y="213230"/>
                </a:lnTo>
                <a:lnTo>
                  <a:pt x="7444" y="220922"/>
                </a:lnTo>
                <a:lnTo>
                  <a:pt x="1701" y="226326"/>
                </a:lnTo>
                <a:lnTo>
                  <a:pt x="896" y="228354"/>
                </a:lnTo>
                <a:lnTo>
                  <a:pt x="0" y="233994"/>
                </a:lnTo>
                <a:lnTo>
                  <a:pt x="1031" y="236006"/>
                </a:lnTo>
                <a:lnTo>
                  <a:pt x="2989" y="237348"/>
                </a:lnTo>
                <a:lnTo>
                  <a:pt x="8550" y="238838"/>
                </a:lnTo>
                <a:lnTo>
                  <a:pt x="15255" y="239500"/>
                </a:lnTo>
                <a:lnTo>
                  <a:pt x="25856" y="239795"/>
                </a:lnTo>
                <a:lnTo>
                  <a:pt x="108334" y="240017"/>
                </a:lnTo>
                <a:lnTo>
                  <a:pt x="135483" y="241291"/>
                </a:lnTo>
                <a:lnTo>
                  <a:pt x="163744" y="243411"/>
                </a:lnTo>
                <a:lnTo>
                  <a:pt x="192744" y="246094"/>
                </a:lnTo>
                <a:lnTo>
                  <a:pt x="218427" y="247883"/>
                </a:lnTo>
                <a:lnTo>
                  <a:pt x="241899" y="249075"/>
                </a:lnTo>
                <a:lnTo>
                  <a:pt x="263897" y="249871"/>
                </a:lnTo>
                <a:lnTo>
                  <a:pt x="281103" y="251671"/>
                </a:lnTo>
                <a:lnTo>
                  <a:pt x="295113" y="254140"/>
                </a:lnTo>
                <a:lnTo>
                  <a:pt x="306993" y="257057"/>
                </a:lnTo>
                <a:lnTo>
                  <a:pt x="316184" y="259002"/>
                </a:lnTo>
                <a:lnTo>
                  <a:pt x="323580" y="260298"/>
                </a:lnTo>
                <a:lnTo>
                  <a:pt x="329781" y="261162"/>
                </a:lnTo>
                <a:lnTo>
                  <a:pt x="340057" y="262122"/>
                </a:lnTo>
                <a:lnTo>
                  <a:pt x="349597" y="262663"/>
                </a:lnTo>
                <a:lnTo>
                  <a:pt x="365044" y="26289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55"/>
          <p:cNvSpPr/>
          <p:nvPr/>
        </p:nvSpPr>
        <p:spPr>
          <a:xfrm>
            <a:off x="8138159" y="3303270"/>
            <a:ext cx="11428" cy="491490"/>
          </a:xfrm>
          <a:custGeom>
            <a:avLst/>
            <a:gdLst/>
            <a:ahLst/>
            <a:cxnLst/>
            <a:rect l="0" t="0" r="0" b="0"/>
            <a:pathLst>
              <a:path w="11428" h="491490">
                <a:moveTo>
                  <a:pt x="0" y="0"/>
                </a:moveTo>
                <a:lnTo>
                  <a:pt x="6068" y="18203"/>
                </a:lnTo>
                <a:lnTo>
                  <a:pt x="7856" y="27375"/>
                </a:lnTo>
                <a:lnTo>
                  <a:pt x="9047" y="37300"/>
                </a:lnTo>
                <a:lnTo>
                  <a:pt x="9842" y="47727"/>
                </a:lnTo>
                <a:lnTo>
                  <a:pt x="9101" y="62297"/>
                </a:lnTo>
                <a:lnTo>
                  <a:pt x="7338" y="79631"/>
                </a:lnTo>
                <a:lnTo>
                  <a:pt x="4892" y="98807"/>
                </a:lnTo>
                <a:lnTo>
                  <a:pt x="3261" y="115401"/>
                </a:lnTo>
                <a:lnTo>
                  <a:pt x="2174" y="130274"/>
                </a:lnTo>
                <a:lnTo>
                  <a:pt x="1450" y="143999"/>
                </a:lnTo>
                <a:lnTo>
                  <a:pt x="2237" y="159499"/>
                </a:lnTo>
                <a:lnTo>
                  <a:pt x="4031" y="176183"/>
                </a:lnTo>
                <a:lnTo>
                  <a:pt x="6498" y="193655"/>
                </a:lnTo>
                <a:lnTo>
                  <a:pt x="8142" y="211653"/>
                </a:lnTo>
                <a:lnTo>
                  <a:pt x="9239" y="230002"/>
                </a:lnTo>
                <a:lnTo>
                  <a:pt x="10456" y="267323"/>
                </a:lnTo>
                <a:lnTo>
                  <a:pt x="11345" y="361534"/>
                </a:lnTo>
                <a:lnTo>
                  <a:pt x="11427" y="449898"/>
                </a:lnTo>
                <a:lnTo>
                  <a:pt x="10158" y="457412"/>
                </a:lnTo>
                <a:lnTo>
                  <a:pt x="8042" y="463691"/>
                </a:lnTo>
                <a:lnTo>
                  <a:pt x="1589" y="476826"/>
                </a:lnTo>
                <a:lnTo>
                  <a:pt x="1059" y="479174"/>
                </a:lnTo>
                <a:lnTo>
                  <a:pt x="707" y="482009"/>
                </a:lnTo>
                <a:lnTo>
                  <a:pt x="0" y="49148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56"/>
          <p:cNvSpPr/>
          <p:nvPr/>
        </p:nvSpPr>
        <p:spPr>
          <a:xfrm>
            <a:off x="8035290" y="3234691"/>
            <a:ext cx="377130" cy="560009"/>
          </a:xfrm>
          <a:custGeom>
            <a:avLst/>
            <a:gdLst/>
            <a:ahLst/>
            <a:cxnLst/>
            <a:rect l="0" t="0" r="0" b="0"/>
            <a:pathLst>
              <a:path w="377130" h="560009">
                <a:moveTo>
                  <a:pt x="0" y="102868"/>
                </a:moveTo>
                <a:lnTo>
                  <a:pt x="0" y="77118"/>
                </a:lnTo>
                <a:lnTo>
                  <a:pt x="1270" y="73002"/>
                </a:lnTo>
                <a:lnTo>
                  <a:pt x="6068" y="65041"/>
                </a:lnTo>
                <a:lnTo>
                  <a:pt x="15908" y="53419"/>
                </a:lnTo>
                <a:lnTo>
                  <a:pt x="22036" y="48312"/>
                </a:lnTo>
                <a:lnTo>
                  <a:pt x="29930" y="42368"/>
                </a:lnTo>
                <a:lnTo>
                  <a:pt x="39003" y="35865"/>
                </a:lnTo>
                <a:lnTo>
                  <a:pt x="47592" y="30259"/>
                </a:lnTo>
                <a:lnTo>
                  <a:pt x="55858" y="25252"/>
                </a:lnTo>
                <a:lnTo>
                  <a:pt x="63908" y="20644"/>
                </a:lnTo>
                <a:lnTo>
                  <a:pt x="79627" y="12138"/>
                </a:lnTo>
                <a:lnTo>
                  <a:pt x="87374" y="8091"/>
                </a:lnTo>
                <a:lnTo>
                  <a:pt x="95080" y="5394"/>
                </a:lnTo>
                <a:lnTo>
                  <a:pt x="102756" y="3595"/>
                </a:lnTo>
                <a:lnTo>
                  <a:pt x="110414" y="2397"/>
                </a:lnTo>
                <a:lnTo>
                  <a:pt x="118059" y="1597"/>
                </a:lnTo>
                <a:lnTo>
                  <a:pt x="125696" y="1064"/>
                </a:lnTo>
                <a:lnTo>
                  <a:pt x="133327" y="709"/>
                </a:lnTo>
                <a:lnTo>
                  <a:pt x="151966" y="314"/>
                </a:lnTo>
                <a:lnTo>
                  <a:pt x="275883" y="0"/>
                </a:lnTo>
                <a:lnTo>
                  <a:pt x="281711" y="1270"/>
                </a:lnTo>
                <a:lnTo>
                  <a:pt x="288137" y="3386"/>
                </a:lnTo>
                <a:lnTo>
                  <a:pt x="294961" y="6067"/>
                </a:lnTo>
                <a:lnTo>
                  <a:pt x="299511" y="9124"/>
                </a:lnTo>
                <a:lnTo>
                  <a:pt x="302543" y="12432"/>
                </a:lnTo>
                <a:lnTo>
                  <a:pt x="304566" y="15908"/>
                </a:lnTo>
                <a:lnTo>
                  <a:pt x="306812" y="23156"/>
                </a:lnTo>
                <a:lnTo>
                  <a:pt x="308254" y="38157"/>
                </a:lnTo>
                <a:lnTo>
                  <a:pt x="308505" y="55613"/>
                </a:lnTo>
                <a:lnTo>
                  <a:pt x="307269" y="61205"/>
                </a:lnTo>
                <a:lnTo>
                  <a:pt x="302511" y="70805"/>
                </a:lnTo>
                <a:lnTo>
                  <a:pt x="292776" y="82691"/>
                </a:lnTo>
                <a:lnTo>
                  <a:pt x="281251" y="95171"/>
                </a:lnTo>
                <a:lnTo>
                  <a:pt x="271897" y="104950"/>
                </a:lnTo>
                <a:lnTo>
                  <a:pt x="263815" y="111877"/>
                </a:lnTo>
                <a:lnTo>
                  <a:pt x="253346" y="120304"/>
                </a:lnTo>
                <a:lnTo>
                  <a:pt x="241287" y="129732"/>
                </a:lnTo>
                <a:lnTo>
                  <a:pt x="230708" y="138558"/>
                </a:lnTo>
                <a:lnTo>
                  <a:pt x="221115" y="146981"/>
                </a:lnTo>
                <a:lnTo>
                  <a:pt x="204953" y="161844"/>
                </a:lnTo>
                <a:lnTo>
                  <a:pt x="193537" y="172683"/>
                </a:lnTo>
                <a:lnTo>
                  <a:pt x="184905" y="179892"/>
                </a:lnTo>
                <a:lnTo>
                  <a:pt x="161767" y="198061"/>
                </a:lnTo>
                <a:lnTo>
                  <a:pt x="152293" y="204430"/>
                </a:lnTo>
                <a:lnTo>
                  <a:pt x="144709" y="208676"/>
                </a:lnTo>
                <a:lnTo>
                  <a:pt x="138383" y="211507"/>
                </a:lnTo>
                <a:lnTo>
                  <a:pt x="134165" y="214664"/>
                </a:lnTo>
                <a:lnTo>
                  <a:pt x="131353" y="218039"/>
                </a:lnTo>
                <a:lnTo>
                  <a:pt x="129479" y="221559"/>
                </a:lnTo>
                <a:lnTo>
                  <a:pt x="129499" y="223905"/>
                </a:lnTo>
                <a:lnTo>
                  <a:pt x="130782" y="225469"/>
                </a:lnTo>
                <a:lnTo>
                  <a:pt x="132908" y="226512"/>
                </a:lnTo>
                <a:lnTo>
                  <a:pt x="138656" y="227671"/>
                </a:lnTo>
                <a:lnTo>
                  <a:pt x="149255" y="228186"/>
                </a:lnTo>
                <a:lnTo>
                  <a:pt x="199509" y="228544"/>
                </a:lnTo>
                <a:lnTo>
                  <a:pt x="207936" y="229832"/>
                </a:lnTo>
                <a:lnTo>
                  <a:pt x="216093" y="231961"/>
                </a:lnTo>
                <a:lnTo>
                  <a:pt x="224073" y="234650"/>
                </a:lnTo>
                <a:lnTo>
                  <a:pt x="234471" y="237713"/>
                </a:lnTo>
                <a:lnTo>
                  <a:pt x="259573" y="244503"/>
                </a:lnTo>
                <a:lnTo>
                  <a:pt x="272109" y="249361"/>
                </a:lnTo>
                <a:lnTo>
                  <a:pt x="284275" y="255140"/>
                </a:lnTo>
                <a:lnTo>
                  <a:pt x="296196" y="261533"/>
                </a:lnTo>
                <a:lnTo>
                  <a:pt x="306685" y="268335"/>
                </a:lnTo>
                <a:lnTo>
                  <a:pt x="316216" y="275409"/>
                </a:lnTo>
                <a:lnTo>
                  <a:pt x="325111" y="282666"/>
                </a:lnTo>
                <a:lnTo>
                  <a:pt x="332310" y="288773"/>
                </a:lnTo>
                <a:lnTo>
                  <a:pt x="343697" y="298946"/>
                </a:lnTo>
                <a:lnTo>
                  <a:pt x="352991" y="307701"/>
                </a:lnTo>
                <a:lnTo>
                  <a:pt x="361354" y="317095"/>
                </a:lnTo>
                <a:lnTo>
                  <a:pt x="369305" y="329737"/>
                </a:lnTo>
                <a:lnTo>
                  <a:pt x="373685" y="340435"/>
                </a:lnTo>
                <a:lnTo>
                  <a:pt x="375633" y="350694"/>
                </a:lnTo>
                <a:lnTo>
                  <a:pt x="376498" y="363719"/>
                </a:lnTo>
                <a:lnTo>
                  <a:pt x="376882" y="377976"/>
                </a:lnTo>
                <a:lnTo>
                  <a:pt x="377129" y="401756"/>
                </a:lnTo>
                <a:lnTo>
                  <a:pt x="370389" y="417318"/>
                </a:lnTo>
                <a:lnTo>
                  <a:pt x="360197" y="435664"/>
                </a:lnTo>
                <a:lnTo>
                  <a:pt x="351434" y="452284"/>
                </a:lnTo>
                <a:lnTo>
                  <a:pt x="343306" y="464751"/>
                </a:lnTo>
                <a:lnTo>
                  <a:pt x="335461" y="475795"/>
                </a:lnTo>
                <a:lnTo>
                  <a:pt x="327740" y="489170"/>
                </a:lnTo>
                <a:lnTo>
                  <a:pt x="320093" y="496293"/>
                </a:lnTo>
                <a:lnTo>
                  <a:pt x="309916" y="503581"/>
                </a:lnTo>
                <a:lnTo>
                  <a:pt x="298050" y="510980"/>
                </a:lnTo>
                <a:lnTo>
                  <a:pt x="287600" y="517183"/>
                </a:lnTo>
                <a:lnTo>
                  <a:pt x="278093" y="522588"/>
                </a:lnTo>
                <a:lnTo>
                  <a:pt x="269215" y="527462"/>
                </a:lnTo>
                <a:lnTo>
                  <a:pt x="262026" y="531981"/>
                </a:lnTo>
                <a:lnTo>
                  <a:pt x="250653" y="540388"/>
                </a:lnTo>
                <a:lnTo>
                  <a:pt x="244572" y="544408"/>
                </a:lnTo>
                <a:lnTo>
                  <a:pt x="237977" y="548358"/>
                </a:lnTo>
                <a:lnTo>
                  <a:pt x="231042" y="552262"/>
                </a:lnTo>
                <a:lnTo>
                  <a:pt x="223877" y="554864"/>
                </a:lnTo>
                <a:lnTo>
                  <a:pt x="216562" y="556599"/>
                </a:lnTo>
                <a:lnTo>
                  <a:pt x="209144" y="557755"/>
                </a:lnTo>
                <a:lnTo>
                  <a:pt x="201659" y="558526"/>
                </a:lnTo>
                <a:lnTo>
                  <a:pt x="194130" y="559041"/>
                </a:lnTo>
                <a:lnTo>
                  <a:pt x="180260" y="559611"/>
                </a:lnTo>
                <a:lnTo>
                  <a:pt x="165311" y="559933"/>
                </a:lnTo>
                <a:lnTo>
                  <a:pt x="156868" y="560008"/>
                </a:lnTo>
                <a:lnTo>
                  <a:pt x="145495" y="556655"/>
                </a:lnTo>
                <a:lnTo>
                  <a:pt x="138907" y="553983"/>
                </a:lnTo>
                <a:lnTo>
                  <a:pt x="128200" y="551014"/>
                </a:lnTo>
                <a:lnTo>
                  <a:pt x="123566" y="550222"/>
                </a:lnTo>
                <a:lnTo>
                  <a:pt x="115031" y="545956"/>
                </a:lnTo>
                <a:lnTo>
                  <a:pt x="110977" y="543040"/>
                </a:lnTo>
                <a:lnTo>
                  <a:pt x="103086" y="539800"/>
                </a:lnTo>
                <a:lnTo>
                  <a:pt x="99204" y="538936"/>
                </a:lnTo>
                <a:lnTo>
                  <a:pt x="95346" y="535821"/>
                </a:lnTo>
                <a:lnTo>
                  <a:pt x="91503" y="531203"/>
                </a:lnTo>
                <a:lnTo>
                  <a:pt x="68579" y="49148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57"/>
          <p:cNvSpPr/>
          <p:nvPr/>
        </p:nvSpPr>
        <p:spPr>
          <a:xfrm>
            <a:off x="8515350" y="3429153"/>
            <a:ext cx="262891" cy="45568"/>
          </a:xfrm>
          <a:custGeom>
            <a:avLst/>
            <a:gdLst/>
            <a:ahLst/>
            <a:cxnLst/>
            <a:rect l="0" t="0" r="0" b="0"/>
            <a:pathLst>
              <a:path w="262891" h="45568">
                <a:moveTo>
                  <a:pt x="0" y="45567"/>
                </a:moveTo>
                <a:lnTo>
                  <a:pt x="12135" y="39499"/>
                </a:lnTo>
                <a:lnTo>
                  <a:pt x="18250" y="37711"/>
                </a:lnTo>
                <a:lnTo>
                  <a:pt x="24866" y="36519"/>
                </a:lnTo>
                <a:lnTo>
                  <a:pt x="31818" y="35725"/>
                </a:lnTo>
                <a:lnTo>
                  <a:pt x="42802" y="33926"/>
                </a:lnTo>
                <a:lnTo>
                  <a:pt x="71939" y="28539"/>
                </a:lnTo>
                <a:lnTo>
                  <a:pt x="84790" y="26595"/>
                </a:lnTo>
                <a:lnTo>
                  <a:pt x="95896" y="25299"/>
                </a:lnTo>
                <a:lnTo>
                  <a:pt x="105840" y="24435"/>
                </a:lnTo>
                <a:lnTo>
                  <a:pt x="115010" y="22589"/>
                </a:lnTo>
                <a:lnTo>
                  <a:pt x="123664" y="20088"/>
                </a:lnTo>
                <a:lnTo>
                  <a:pt x="131972" y="17151"/>
                </a:lnTo>
                <a:lnTo>
                  <a:pt x="140051" y="15192"/>
                </a:lnTo>
                <a:lnTo>
                  <a:pt x="147977" y="13887"/>
                </a:lnTo>
                <a:lnTo>
                  <a:pt x="155802" y="13017"/>
                </a:lnTo>
                <a:lnTo>
                  <a:pt x="163558" y="11167"/>
                </a:lnTo>
                <a:lnTo>
                  <a:pt x="171268" y="8663"/>
                </a:lnTo>
                <a:lnTo>
                  <a:pt x="178949" y="5725"/>
                </a:lnTo>
                <a:lnTo>
                  <a:pt x="186609" y="3765"/>
                </a:lnTo>
                <a:lnTo>
                  <a:pt x="194256" y="2459"/>
                </a:lnTo>
                <a:lnTo>
                  <a:pt x="201894" y="1588"/>
                </a:lnTo>
                <a:lnTo>
                  <a:pt x="209525" y="1008"/>
                </a:lnTo>
                <a:lnTo>
                  <a:pt x="217154" y="620"/>
                </a:lnTo>
                <a:lnTo>
                  <a:pt x="236639" y="76"/>
                </a:lnTo>
                <a:lnTo>
                  <a:pt x="241579" y="0"/>
                </a:lnTo>
                <a:lnTo>
                  <a:pt x="246142" y="1218"/>
                </a:lnTo>
                <a:lnTo>
                  <a:pt x="250455" y="3301"/>
                </a:lnTo>
                <a:lnTo>
                  <a:pt x="262890" y="1127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58"/>
          <p:cNvSpPr/>
          <p:nvPr/>
        </p:nvSpPr>
        <p:spPr>
          <a:xfrm>
            <a:off x="8572500" y="3497579"/>
            <a:ext cx="251460" cy="57151"/>
          </a:xfrm>
          <a:custGeom>
            <a:avLst/>
            <a:gdLst/>
            <a:ahLst/>
            <a:cxnLst/>
            <a:rect l="0" t="0" r="0" b="0"/>
            <a:pathLst>
              <a:path w="251460" h="57151">
                <a:moveTo>
                  <a:pt x="0" y="57150"/>
                </a:moveTo>
                <a:lnTo>
                  <a:pt x="12135" y="45015"/>
                </a:lnTo>
                <a:lnTo>
                  <a:pt x="16980" y="41440"/>
                </a:lnTo>
                <a:lnTo>
                  <a:pt x="21480" y="39057"/>
                </a:lnTo>
                <a:lnTo>
                  <a:pt x="25750" y="37468"/>
                </a:lnTo>
                <a:lnTo>
                  <a:pt x="31136" y="35139"/>
                </a:lnTo>
                <a:lnTo>
                  <a:pt x="43894" y="29164"/>
                </a:lnTo>
                <a:lnTo>
                  <a:pt x="50853" y="27063"/>
                </a:lnTo>
                <a:lnTo>
                  <a:pt x="58032" y="25662"/>
                </a:lnTo>
                <a:lnTo>
                  <a:pt x="65358" y="24728"/>
                </a:lnTo>
                <a:lnTo>
                  <a:pt x="72782" y="22835"/>
                </a:lnTo>
                <a:lnTo>
                  <a:pt x="80271" y="20304"/>
                </a:lnTo>
                <a:lnTo>
                  <a:pt x="87804" y="17346"/>
                </a:lnTo>
                <a:lnTo>
                  <a:pt x="97906" y="14104"/>
                </a:lnTo>
                <a:lnTo>
                  <a:pt x="109720" y="10673"/>
                </a:lnTo>
                <a:lnTo>
                  <a:pt x="122677" y="7115"/>
                </a:lnTo>
                <a:lnTo>
                  <a:pt x="133855" y="4744"/>
                </a:lnTo>
                <a:lnTo>
                  <a:pt x="143847" y="3163"/>
                </a:lnTo>
                <a:lnTo>
                  <a:pt x="153048" y="2109"/>
                </a:lnTo>
                <a:lnTo>
                  <a:pt x="161721" y="1406"/>
                </a:lnTo>
                <a:lnTo>
                  <a:pt x="170044" y="937"/>
                </a:lnTo>
                <a:lnTo>
                  <a:pt x="178133" y="625"/>
                </a:lnTo>
                <a:lnTo>
                  <a:pt x="207720" y="185"/>
                </a:lnTo>
                <a:lnTo>
                  <a:pt x="25145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59"/>
          <p:cNvSpPr/>
          <p:nvPr/>
        </p:nvSpPr>
        <p:spPr>
          <a:xfrm>
            <a:off x="7316788" y="4000500"/>
            <a:ext cx="21272" cy="594360"/>
          </a:xfrm>
          <a:custGeom>
            <a:avLst/>
            <a:gdLst/>
            <a:ahLst/>
            <a:cxnLst/>
            <a:rect l="0" t="0" r="0" b="0"/>
            <a:pathLst>
              <a:path w="21272" h="594360">
                <a:moveTo>
                  <a:pt x="9842" y="0"/>
                </a:moveTo>
                <a:lnTo>
                  <a:pt x="3774" y="6067"/>
                </a:lnTo>
                <a:lnTo>
                  <a:pt x="1986" y="9125"/>
                </a:lnTo>
                <a:lnTo>
                  <a:pt x="794" y="12433"/>
                </a:lnTo>
                <a:lnTo>
                  <a:pt x="0" y="15909"/>
                </a:lnTo>
                <a:lnTo>
                  <a:pt x="741" y="20765"/>
                </a:lnTo>
                <a:lnTo>
                  <a:pt x="2504" y="26544"/>
                </a:lnTo>
                <a:lnTo>
                  <a:pt x="4951" y="32935"/>
                </a:lnTo>
                <a:lnTo>
                  <a:pt x="6581" y="42277"/>
                </a:lnTo>
                <a:lnTo>
                  <a:pt x="7668" y="53585"/>
                </a:lnTo>
                <a:lnTo>
                  <a:pt x="8875" y="77155"/>
                </a:lnTo>
                <a:lnTo>
                  <a:pt x="9412" y="96098"/>
                </a:lnTo>
                <a:lnTo>
                  <a:pt x="9785" y="140156"/>
                </a:lnTo>
                <a:lnTo>
                  <a:pt x="9842" y="580347"/>
                </a:lnTo>
                <a:lnTo>
                  <a:pt x="11112" y="582478"/>
                </a:lnTo>
                <a:lnTo>
                  <a:pt x="13228" y="585168"/>
                </a:lnTo>
                <a:lnTo>
                  <a:pt x="21271" y="59435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60"/>
          <p:cNvSpPr/>
          <p:nvPr/>
        </p:nvSpPr>
        <p:spPr>
          <a:xfrm>
            <a:off x="7503248" y="3943350"/>
            <a:ext cx="268608" cy="617190"/>
          </a:xfrm>
          <a:custGeom>
            <a:avLst/>
            <a:gdLst/>
            <a:ahLst/>
            <a:cxnLst/>
            <a:rect l="0" t="0" r="0" b="0"/>
            <a:pathLst>
              <a:path w="268608" h="617190">
                <a:moveTo>
                  <a:pt x="154852" y="45720"/>
                </a:moveTo>
                <a:lnTo>
                  <a:pt x="135169" y="45720"/>
                </a:lnTo>
                <a:lnTo>
                  <a:pt x="130017" y="49106"/>
                </a:lnTo>
                <a:lnTo>
                  <a:pt x="123494" y="54845"/>
                </a:lnTo>
                <a:lnTo>
                  <a:pt x="116362" y="61629"/>
                </a:lnTo>
                <a:lnTo>
                  <a:pt x="85251" y="85810"/>
                </a:lnTo>
                <a:lnTo>
                  <a:pt x="62732" y="102927"/>
                </a:lnTo>
                <a:lnTo>
                  <a:pt x="46448" y="116878"/>
                </a:lnTo>
                <a:lnTo>
                  <a:pt x="34323" y="128718"/>
                </a:lnTo>
                <a:lnTo>
                  <a:pt x="24969" y="139152"/>
                </a:lnTo>
                <a:lnTo>
                  <a:pt x="18733" y="147378"/>
                </a:lnTo>
                <a:lnTo>
                  <a:pt x="11804" y="159904"/>
                </a:lnTo>
                <a:lnTo>
                  <a:pt x="3605" y="176703"/>
                </a:lnTo>
                <a:lnTo>
                  <a:pt x="680" y="182571"/>
                </a:lnTo>
                <a:lnTo>
                  <a:pt x="0" y="187754"/>
                </a:lnTo>
                <a:lnTo>
                  <a:pt x="817" y="192479"/>
                </a:lnTo>
                <a:lnTo>
                  <a:pt x="5112" y="201116"/>
                </a:lnTo>
                <a:lnTo>
                  <a:pt x="13400" y="211849"/>
                </a:lnTo>
                <a:lnTo>
                  <a:pt x="15784" y="214805"/>
                </a:lnTo>
                <a:lnTo>
                  <a:pt x="20230" y="216863"/>
                </a:lnTo>
                <a:lnTo>
                  <a:pt x="27004" y="219505"/>
                </a:lnTo>
                <a:lnTo>
                  <a:pt x="35329" y="222537"/>
                </a:lnTo>
                <a:lnTo>
                  <a:pt x="44691" y="224557"/>
                </a:lnTo>
                <a:lnTo>
                  <a:pt x="54741" y="225905"/>
                </a:lnTo>
                <a:lnTo>
                  <a:pt x="65251" y="226803"/>
                </a:lnTo>
                <a:lnTo>
                  <a:pt x="74798" y="228672"/>
                </a:lnTo>
                <a:lnTo>
                  <a:pt x="83702" y="231188"/>
                </a:lnTo>
                <a:lnTo>
                  <a:pt x="92179" y="234135"/>
                </a:lnTo>
                <a:lnTo>
                  <a:pt x="102910" y="237370"/>
                </a:lnTo>
                <a:lnTo>
                  <a:pt x="128379" y="244351"/>
                </a:lnTo>
                <a:lnTo>
                  <a:pt x="139743" y="247991"/>
                </a:lnTo>
                <a:lnTo>
                  <a:pt x="149860" y="251687"/>
                </a:lnTo>
                <a:lnTo>
                  <a:pt x="159143" y="255421"/>
                </a:lnTo>
                <a:lnTo>
                  <a:pt x="169143" y="260451"/>
                </a:lnTo>
                <a:lnTo>
                  <a:pt x="179620" y="266343"/>
                </a:lnTo>
                <a:lnTo>
                  <a:pt x="190413" y="272812"/>
                </a:lnTo>
                <a:lnTo>
                  <a:pt x="198879" y="278395"/>
                </a:lnTo>
                <a:lnTo>
                  <a:pt x="205793" y="283386"/>
                </a:lnTo>
                <a:lnTo>
                  <a:pt x="211673" y="287984"/>
                </a:lnTo>
                <a:lnTo>
                  <a:pt x="218132" y="293589"/>
                </a:lnTo>
                <a:lnTo>
                  <a:pt x="224979" y="299866"/>
                </a:lnTo>
                <a:lnTo>
                  <a:pt x="232082" y="306590"/>
                </a:lnTo>
                <a:lnTo>
                  <a:pt x="238089" y="313614"/>
                </a:lnTo>
                <a:lnTo>
                  <a:pt x="243363" y="320835"/>
                </a:lnTo>
                <a:lnTo>
                  <a:pt x="248149" y="328190"/>
                </a:lnTo>
                <a:lnTo>
                  <a:pt x="253467" y="343135"/>
                </a:lnTo>
                <a:lnTo>
                  <a:pt x="257100" y="358244"/>
                </a:lnTo>
                <a:lnTo>
                  <a:pt x="262949" y="373426"/>
                </a:lnTo>
                <a:lnTo>
                  <a:pt x="266395" y="388641"/>
                </a:lnTo>
                <a:lnTo>
                  <a:pt x="267926" y="405139"/>
                </a:lnTo>
                <a:lnTo>
                  <a:pt x="268334" y="414872"/>
                </a:lnTo>
                <a:lnTo>
                  <a:pt x="268607" y="425172"/>
                </a:lnTo>
                <a:lnTo>
                  <a:pt x="267518" y="437117"/>
                </a:lnTo>
                <a:lnTo>
                  <a:pt x="265523" y="450161"/>
                </a:lnTo>
                <a:lnTo>
                  <a:pt x="262922" y="463937"/>
                </a:lnTo>
                <a:lnTo>
                  <a:pt x="259919" y="476932"/>
                </a:lnTo>
                <a:lnTo>
                  <a:pt x="256646" y="489404"/>
                </a:lnTo>
                <a:lnTo>
                  <a:pt x="253194" y="501529"/>
                </a:lnTo>
                <a:lnTo>
                  <a:pt x="249623" y="512152"/>
                </a:lnTo>
                <a:lnTo>
                  <a:pt x="242269" y="530730"/>
                </a:lnTo>
                <a:lnTo>
                  <a:pt x="237260" y="539240"/>
                </a:lnTo>
                <a:lnTo>
                  <a:pt x="231380" y="547453"/>
                </a:lnTo>
                <a:lnTo>
                  <a:pt x="224921" y="555468"/>
                </a:lnTo>
                <a:lnTo>
                  <a:pt x="219344" y="562082"/>
                </a:lnTo>
                <a:lnTo>
                  <a:pt x="214356" y="567761"/>
                </a:lnTo>
                <a:lnTo>
                  <a:pt x="209761" y="572817"/>
                </a:lnTo>
                <a:lnTo>
                  <a:pt x="204158" y="577458"/>
                </a:lnTo>
                <a:lnTo>
                  <a:pt x="197883" y="581822"/>
                </a:lnTo>
                <a:lnTo>
                  <a:pt x="191159" y="586001"/>
                </a:lnTo>
                <a:lnTo>
                  <a:pt x="185406" y="591327"/>
                </a:lnTo>
                <a:lnTo>
                  <a:pt x="180302" y="597418"/>
                </a:lnTo>
                <a:lnTo>
                  <a:pt x="175629" y="604018"/>
                </a:lnTo>
                <a:lnTo>
                  <a:pt x="169972" y="608419"/>
                </a:lnTo>
                <a:lnTo>
                  <a:pt x="163663" y="611352"/>
                </a:lnTo>
                <a:lnTo>
                  <a:pt x="156915" y="613308"/>
                </a:lnTo>
                <a:lnTo>
                  <a:pt x="151147" y="614612"/>
                </a:lnTo>
                <a:lnTo>
                  <a:pt x="146032" y="615481"/>
                </a:lnTo>
                <a:lnTo>
                  <a:pt x="141352" y="616060"/>
                </a:lnTo>
                <a:lnTo>
                  <a:pt x="136962" y="616447"/>
                </a:lnTo>
                <a:lnTo>
                  <a:pt x="128697" y="616876"/>
                </a:lnTo>
                <a:lnTo>
                  <a:pt x="120791" y="617067"/>
                </a:lnTo>
                <a:lnTo>
                  <a:pt x="105367" y="617189"/>
                </a:lnTo>
                <a:lnTo>
                  <a:pt x="101542" y="615929"/>
                </a:lnTo>
                <a:lnTo>
                  <a:pt x="93905" y="611143"/>
                </a:lnTo>
                <a:lnTo>
                  <a:pt x="86277" y="604782"/>
                </a:lnTo>
                <a:lnTo>
                  <a:pt x="82466" y="601308"/>
                </a:lnTo>
                <a:lnTo>
                  <a:pt x="74843" y="590674"/>
                </a:lnTo>
                <a:lnTo>
                  <a:pt x="71033" y="584283"/>
                </a:lnTo>
                <a:lnTo>
                  <a:pt x="66799" y="570408"/>
                </a:lnTo>
                <a:lnTo>
                  <a:pt x="63646" y="555774"/>
                </a:lnTo>
                <a:lnTo>
                  <a:pt x="58012" y="540804"/>
                </a:lnTo>
                <a:lnTo>
                  <a:pt x="54662" y="525683"/>
                </a:lnTo>
                <a:lnTo>
                  <a:pt x="53769" y="518096"/>
                </a:lnTo>
                <a:lnTo>
                  <a:pt x="54443" y="506687"/>
                </a:lnTo>
                <a:lnTo>
                  <a:pt x="56162" y="492731"/>
                </a:lnTo>
                <a:lnTo>
                  <a:pt x="58579" y="477077"/>
                </a:lnTo>
                <a:lnTo>
                  <a:pt x="61460" y="462831"/>
                </a:lnTo>
                <a:lnTo>
                  <a:pt x="64650" y="449524"/>
                </a:lnTo>
                <a:lnTo>
                  <a:pt x="68047" y="436843"/>
                </a:lnTo>
                <a:lnTo>
                  <a:pt x="78596" y="402432"/>
                </a:lnTo>
                <a:lnTo>
                  <a:pt x="84964" y="382588"/>
                </a:lnTo>
                <a:lnTo>
                  <a:pt x="95560" y="356658"/>
                </a:lnTo>
                <a:lnTo>
                  <a:pt x="108974" y="326672"/>
                </a:lnTo>
                <a:lnTo>
                  <a:pt x="151418" y="237338"/>
                </a:lnTo>
                <a:lnTo>
                  <a:pt x="163993" y="211565"/>
                </a:lnTo>
                <a:lnTo>
                  <a:pt x="174915" y="190573"/>
                </a:lnTo>
                <a:lnTo>
                  <a:pt x="184737" y="172769"/>
                </a:lnTo>
                <a:lnTo>
                  <a:pt x="241102" y="74398"/>
                </a:lnTo>
                <a:lnTo>
                  <a:pt x="255838" y="47459"/>
                </a:lnTo>
                <a:lnTo>
                  <a:pt x="263235" y="30406"/>
                </a:lnTo>
                <a:lnTo>
                  <a:pt x="267983" y="15178"/>
                </a:lnTo>
                <a:lnTo>
                  <a:pt x="267103" y="12658"/>
                </a:lnTo>
                <a:lnTo>
                  <a:pt x="259207" y="1917"/>
                </a:lnTo>
                <a:lnTo>
                  <a:pt x="257442" y="1278"/>
                </a:lnTo>
                <a:lnTo>
                  <a:pt x="254995" y="852"/>
                </a:lnTo>
                <a:lnTo>
                  <a:pt x="246292"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61"/>
          <p:cNvSpPr/>
          <p:nvPr/>
        </p:nvSpPr>
        <p:spPr>
          <a:xfrm>
            <a:off x="7866568" y="4011929"/>
            <a:ext cx="303517" cy="490947"/>
          </a:xfrm>
          <a:custGeom>
            <a:avLst/>
            <a:gdLst/>
            <a:ahLst/>
            <a:cxnLst/>
            <a:rect l="0" t="0" r="0" b="0"/>
            <a:pathLst>
              <a:path w="303517" h="490947">
                <a:moveTo>
                  <a:pt x="111572" y="0"/>
                </a:moveTo>
                <a:lnTo>
                  <a:pt x="111572" y="25751"/>
                </a:lnTo>
                <a:lnTo>
                  <a:pt x="108185" y="37268"/>
                </a:lnTo>
                <a:lnTo>
                  <a:pt x="101177" y="52124"/>
                </a:lnTo>
                <a:lnTo>
                  <a:pt x="95751" y="61420"/>
                </a:lnTo>
                <a:lnTo>
                  <a:pt x="89595" y="71426"/>
                </a:lnTo>
                <a:lnTo>
                  <a:pt x="84221" y="80638"/>
                </a:lnTo>
                <a:lnTo>
                  <a:pt x="74862" y="97646"/>
                </a:lnTo>
                <a:lnTo>
                  <a:pt x="62454" y="121502"/>
                </a:lnTo>
                <a:lnTo>
                  <a:pt x="58506" y="130531"/>
                </a:lnTo>
                <a:lnTo>
                  <a:pt x="54605" y="140361"/>
                </a:lnTo>
                <a:lnTo>
                  <a:pt x="50734" y="150724"/>
                </a:lnTo>
                <a:lnTo>
                  <a:pt x="46883" y="162713"/>
                </a:lnTo>
                <a:lnTo>
                  <a:pt x="43046" y="175785"/>
                </a:lnTo>
                <a:lnTo>
                  <a:pt x="34126" y="208937"/>
                </a:lnTo>
                <a:lnTo>
                  <a:pt x="21695" y="257538"/>
                </a:lnTo>
                <a:lnTo>
                  <a:pt x="16094" y="277102"/>
                </a:lnTo>
                <a:lnTo>
                  <a:pt x="11089" y="292685"/>
                </a:lnTo>
                <a:lnTo>
                  <a:pt x="6483" y="305614"/>
                </a:lnTo>
                <a:lnTo>
                  <a:pt x="3412" y="319312"/>
                </a:lnTo>
                <a:lnTo>
                  <a:pt x="1366" y="333525"/>
                </a:lnTo>
                <a:lnTo>
                  <a:pt x="0" y="348080"/>
                </a:lnTo>
                <a:lnTo>
                  <a:pt x="361" y="361594"/>
                </a:lnTo>
                <a:lnTo>
                  <a:pt x="1871" y="374413"/>
                </a:lnTo>
                <a:lnTo>
                  <a:pt x="4148" y="386769"/>
                </a:lnTo>
                <a:lnTo>
                  <a:pt x="5666" y="397546"/>
                </a:lnTo>
                <a:lnTo>
                  <a:pt x="6677" y="407271"/>
                </a:lnTo>
                <a:lnTo>
                  <a:pt x="7352" y="416294"/>
                </a:lnTo>
                <a:lnTo>
                  <a:pt x="11489" y="429706"/>
                </a:lnTo>
                <a:lnTo>
                  <a:pt x="17560" y="441171"/>
                </a:lnTo>
                <a:lnTo>
                  <a:pt x="24492" y="454733"/>
                </a:lnTo>
                <a:lnTo>
                  <a:pt x="31806" y="465841"/>
                </a:lnTo>
                <a:lnTo>
                  <a:pt x="35534" y="470581"/>
                </a:lnTo>
                <a:lnTo>
                  <a:pt x="39291" y="473740"/>
                </a:lnTo>
                <a:lnTo>
                  <a:pt x="43064" y="475847"/>
                </a:lnTo>
                <a:lnTo>
                  <a:pt x="51913" y="479458"/>
                </a:lnTo>
                <a:lnTo>
                  <a:pt x="64314" y="485296"/>
                </a:lnTo>
                <a:lnTo>
                  <a:pt x="71176" y="487361"/>
                </a:lnTo>
                <a:lnTo>
                  <a:pt x="78292" y="488737"/>
                </a:lnTo>
                <a:lnTo>
                  <a:pt x="85575" y="489655"/>
                </a:lnTo>
                <a:lnTo>
                  <a:pt x="91701" y="490267"/>
                </a:lnTo>
                <a:lnTo>
                  <a:pt x="97055" y="490675"/>
                </a:lnTo>
                <a:lnTo>
                  <a:pt x="101893" y="490946"/>
                </a:lnTo>
                <a:lnTo>
                  <a:pt x="107659" y="489858"/>
                </a:lnTo>
                <a:lnTo>
                  <a:pt x="114043" y="487862"/>
                </a:lnTo>
                <a:lnTo>
                  <a:pt x="120839" y="485262"/>
                </a:lnTo>
                <a:lnTo>
                  <a:pt x="127910" y="483528"/>
                </a:lnTo>
                <a:lnTo>
                  <a:pt x="135164" y="482372"/>
                </a:lnTo>
                <a:lnTo>
                  <a:pt x="142540" y="481601"/>
                </a:lnTo>
                <a:lnTo>
                  <a:pt x="148728" y="479818"/>
                </a:lnTo>
                <a:lnTo>
                  <a:pt x="154122" y="477359"/>
                </a:lnTo>
                <a:lnTo>
                  <a:pt x="158989" y="474449"/>
                </a:lnTo>
                <a:lnTo>
                  <a:pt x="164773" y="471240"/>
                </a:lnTo>
                <a:lnTo>
                  <a:pt x="177973" y="464286"/>
                </a:lnTo>
                <a:lnTo>
                  <a:pt x="183779" y="460655"/>
                </a:lnTo>
                <a:lnTo>
                  <a:pt x="188920" y="456963"/>
                </a:lnTo>
                <a:lnTo>
                  <a:pt x="193617" y="453232"/>
                </a:lnTo>
                <a:lnTo>
                  <a:pt x="200558" y="448205"/>
                </a:lnTo>
                <a:lnTo>
                  <a:pt x="218431" y="435846"/>
                </a:lnTo>
                <a:lnTo>
                  <a:pt x="228531" y="427724"/>
                </a:lnTo>
                <a:lnTo>
                  <a:pt x="239075" y="418500"/>
                </a:lnTo>
                <a:lnTo>
                  <a:pt x="249914" y="408540"/>
                </a:lnTo>
                <a:lnTo>
                  <a:pt x="258410" y="399360"/>
                </a:lnTo>
                <a:lnTo>
                  <a:pt x="265344" y="390700"/>
                </a:lnTo>
                <a:lnTo>
                  <a:pt x="271236" y="382387"/>
                </a:lnTo>
                <a:lnTo>
                  <a:pt x="276435" y="371765"/>
                </a:lnTo>
                <a:lnTo>
                  <a:pt x="281171" y="359603"/>
                </a:lnTo>
                <a:lnTo>
                  <a:pt x="285597" y="346416"/>
                </a:lnTo>
                <a:lnTo>
                  <a:pt x="289818" y="335084"/>
                </a:lnTo>
                <a:lnTo>
                  <a:pt x="293903" y="324990"/>
                </a:lnTo>
                <a:lnTo>
                  <a:pt x="297896" y="315720"/>
                </a:lnTo>
                <a:lnTo>
                  <a:pt x="300558" y="307000"/>
                </a:lnTo>
                <a:lnTo>
                  <a:pt x="302333" y="298647"/>
                </a:lnTo>
                <a:lnTo>
                  <a:pt x="303516" y="290538"/>
                </a:lnTo>
                <a:lnTo>
                  <a:pt x="303034" y="277513"/>
                </a:lnTo>
                <a:lnTo>
                  <a:pt x="301443" y="261209"/>
                </a:lnTo>
                <a:lnTo>
                  <a:pt x="297559" y="229123"/>
                </a:lnTo>
                <a:lnTo>
                  <a:pt x="296523" y="218789"/>
                </a:lnTo>
                <a:lnTo>
                  <a:pt x="295833" y="210629"/>
                </a:lnTo>
                <a:lnTo>
                  <a:pt x="292832" y="200110"/>
                </a:lnTo>
                <a:lnTo>
                  <a:pt x="288292" y="188017"/>
                </a:lnTo>
                <a:lnTo>
                  <a:pt x="282725" y="174874"/>
                </a:lnTo>
                <a:lnTo>
                  <a:pt x="273153" y="153499"/>
                </a:lnTo>
                <a:lnTo>
                  <a:pt x="268823" y="144243"/>
                </a:lnTo>
                <a:lnTo>
                  <a:pt x="262125" y="135532"/>
                </a:lnTo>
                <a:lnTo>
                  <a:pt x="253851" y="127185"/>
                </a:lnTo>
                <a:lnTo>
                  <a:pt x="244525" y="119080"/>
                </a:lnTo>
                <a:lnTo>
                  <a:pt x="237037" y="111137"/>
                </a:lnTo>
                <a:lnTo>
                  <a:pt x="230775" y="103301"/>
                </a:lnTo>
                <a:lnTo>
                  <a:pt x="225331" y="95538"/>
                </a:lnTo>
                <a:lnTo>
                  <a:pt x="217892" y="87822"/>
                </a:lnTo>
                <a:lnTo>
                  <a:pt x="209122" y="80138"/>
                </a:lnTo>
                <a:lnTo>
                  <a:pt x="199465" y="72475"/>
                </a:lnTo>
                <a:lnTo>
                  <a:pt x="190487" y="66097"/>
                </a:lnTo>
                <a:lnTo>
                  <a:pt x="181962" y="60575"/>
                </a:lnTo>
                <a:lnTo>
                  <a:pt x="173738" y="55624"/>
                </a:lnTo>
                <a:lnTo>
                  <a:pt x="164446" y="51052"/>
                </a:lnTo>
                <a:lnTo>
                  <a:pt x="154442" y="46735"/>
                </a:lnTo>
                <a:lnTo>
                  <a:pt x="143962" y="42587"/>
                </a:lnTo>
                <a:lnTo>
                  <a:pt x="135704" y="39822"/>
                </a:lnTo>
                <a:lnTo>
                  <a:pt x="128930" y="37978"/>
                </a:lnTo>
                <a:lnTo>
                  <a:pt x="123145" y="36749"/>
                </a:lnTo>
                <a:lnTo>
                  <a:pt x="116747" y="35930"/>
                </a:lnTo>
                <a:lnTo>
                  <a:pt x="109942" y="35383"/>
                </a:lnTo>
                <a:lnTo>
                  <a:pt x="77282" y="3429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62"/>
          <p:cNvSpPr/>
          <p:nvPr/>
        </p:nvSpPr>
        <p:spPr>
          <a:xfrm>
            <a:off x="8206936" y="3931920"/>
            <a:ext cx="171056" cy="159332"/>
          </a:xfrm>
          <a:custGeom>
            <a:avLst/>
            <a:gdLst/>
            <a:ahLst/>
            <a:cxnLst/>
            <a:rect l="0" t="0" r="0" b="0"/>
            <a:pathLst>
              <a:path w="171056" h="159332">
                <a:moveTo>
                  <a:pt x="45523" y="0"/>
                </a:moveTo>
                <a:lnTo>
                  <a:pt x="39456" y="0"/>
                </a:lnTo>
                <a:lnTo>
                  <a:pt x="36398" y="1269"/>
                </a:lnTo>
                <a:lnTo>
                  <a:pt x="33090" y="3386"/>
                </a:lnTo>
                <a:lnTo>
                  <a:pt x="29614" y="6067"/>
                </a:lnTo>
                <a:lnTo>
                  <a:pt x="26028" y="10395"/>
                </a:lnTo>
                <a:lnTo>
                  <a:pt x="22366" y="15820"/>
                </a:lnTo>
                <a:lnTo>
                  <a:pt x="18655" y="21976"/>
                </a:lnTo>
                <a:lnTo>
                  <a:pt x="14911" y="27351"/>
                </a:lnTo>
                <a:lnTo>
                  <a:pt x="11146" y="32203"/>
                </a:lnTo>
                <a:lnTo>
                  <a:pt x="7365" y="36709"/>
                </a:lnTo>
                <a:lnTo>
                  <a:pt x="4844" y="40982"/>
                </a:lnTo>
                <a:lnTo>
                  <a:pt x="3164" y="45101"/>
                </a:lnTo>
                <a:lnTo>
                  <a:pt x="2044" y="49118"/>
                </a:lnTo>
                <a:lnTo>
                  <a:pt x="1297" y="53065"/>
                </a:lnTo>
                <a:lnTo>
                  <a:pt x="799" y="56966"/>
                </a:lnTo>
                <a:lnTo>
                  <a:pt x="467" y="60837"/>
                </a:lnTo>
                <a:lnTo>
                  <a:pt x="246" y="67228"/>
                </a:lnTo>
                <a:lnTo>
                  <a:pt x="0" y="84489"/>
                </a:lnTo>
                <a:lnTo>
                  <a:pt x="1205" y="93156"/>
                </a:lnTo>
                <a:lnTo>
                  <a:pt x="3278" y="101474"/>
                </a:lnTo>
                <a:lnTo>
                  <a:pt x="5930" y="109559"/>
                </a:lnTo>
                <a:lnTo>
                  <a:pt x="8967" y="116219"/>
                </a:lnTo>
                <a:lnTo>
                  <a:pt x="12263" y="121929"/>
                </a:lnTo>
                <a:lnTo>
                  <a:pt x="15730" y="127006"/>
                </a:lnTo>
                <a:lnTo>
                  <a:pt x="19311" y="131661"/>
                </a:lnTo>
                <a:lnTo>
                  <a:pt x="22968" y="136034"/>
                </a:lnTo>
                <a:lnTo>
                  <a:pt x="26677" y="140219"/>
                </a:lnTo>
                <a:lnTo>
                  <a:pt x="34184" y="148256"/>
                </a:lnTo>
                <a:lnTo>
                  <a:pt x="37964" y="152177"/>
                </a:lnTo>
                <a:lnTo>
                  <a:pt x="41753" y="154791"/>
                </a:lnTo>
                <a:lnTo>
                  <a:pt x="45550" y="156534"/>
                </a:lnTo>
                <a:lnTo>
                  <a:pt x="49351" y="157696"/>
                </a:lnTo>
                <a:lnTo>
                  <a:pt x="54425" y="158470"/>
                </a:lnTo>
                <a:lnTo>
                  <a:pt x="60348" y="158987"/>
                </a:lnTo>
                <a:lnTo>
                  <a:pt x="66837" y="159331"/>
                </a:lnTo>
                <a:lnTo>
                  <a:pt x="73702" y="158290"/>
                </a:lnTo>
                <a:lnTo>
                  <a:pt x="80820" y="156327"/>
                </a:lnTo>
                <a:lnTo>
                  <a:pt x="88104" y="153748"/>
                </a:lnTo>
                <a:lnTo>
                  <a:pt x="94230" y="152028"/>
                </a:lnTo>
                <a:lnTo>
                  <a:pt x="99585" y="150882"/>
                </a:lnTo>
                <a:lnTo>
                  <a:pt x="104424" y="150118"/>
                </a:lnTo>
                <a:lnTo>
                  <a:pt x="108921" y="148338"/>
                </a:lnTo>
                <a:lnTo>
                  <a:pt x="113188" y="145882"/>
                </a:lnTo>
                <a:lnTo>
                  <a:pt x="117303" y="142975"/>
                </a:lnTo>
                <a:lnTo>
                  <a:pt x="121317" y="139766"/>
                </a:lnTo>
                <a:lnTo>
                  <a:pt x="125262" y="136357"/>
                </a:lnTo>
                <a:lnTo>
                  <a:pt x="129162" y="132815"/>
                </a:lnTo>
                <a:lnTo>
                  <a:pt x="133033" y="127913"/>
                </a:lnTo>
                <a:lnTo>
                  <a:pt x="136883" y="122105"/>
                </a:lnTo>
                <a:lnTo>
                  <a:pt x="140720" y="115693"/>
                </a:lnTo>
                <a:lnTo>
                  <a:pt x="144548" y="110149"/>
                </a:lnTo>
                <a:lnTo>
                  <a:pt x="148370" y="105182"/>
                </a:lnTo>
                <a:lnTo>
                  <a:pt x="152188" y="100602"/>
                </a:lnTo>
                <a:lnTo>
                  <a:pt x="156003" y="96277"/>
                </a:lnTo>
                <a:lnTo>
                  <a:pt x="163629" y="88086"/>
                </a:lnTo>
                <a:lnTo>
                  <a:pt x="166170" y="84124"/>
                </a:lnTo>
                <a:lnTo>
                  <a:pt x="167865" y="80213"/>
                </a:lnTo>
                <a:lnTo>
                  <a:pt x="168994" y="76335"/>
                </a:lnTo>
                <a:lnTo>
                  <a:pt x="169748" y="71210"/>
                </a:lnTo>
                <a:lnTo>
                  <a:pt x="170250" y="65253"/>
                </a:lnTo>
                <a:lnTo>
                  <a:pt x="170807" y="53131"/>
                </a:lnTo>
                <a:lnTo>
                  <a:pt x="171055" y="43510"/>
                </a:lnTo>
                <a:lnTo>
                  <a:pt x="169851" y="39167"/>
                </a:lnTo>
                <a:lnTo>
                  <a:pt x="167779" y="35001"/>
                </a:lnTo>
                <a:lnTo>
                  <a:pt x="165127" y="30954"/>
                </a:lnTo>
                <a:lnTo>
                  <a:pt x="162089" y="26986"/>
                </a:lnTo>
                <a:lnTo>
                  <a:pt x="158794" y="23070"/>
                </a:lnTo>
                <a:lnTo>
                  <a:pt x="155327" y="19190"/>
                </a:lnTo>
                <a:lnTo>
                  <a:pt x="150476" y="16603"/>
                </a:lnTo>
                <a:lnTo>
                  <a:pt x="144702" y="14879"/>
                </a:lnTo>
                <a:lnTo>
                  <a:pt x="138312" y="13729"/>
                </a:lnTo>
                <a:lnTo>
                  <a:pt x="130243" y="12962"/>
                </a:lnTo>
                <a:lnTo>
                  <a:pt x="121053" y="12452"/>
                </a:lnTo>
                <a:lnTo>
                  <a:pt x="101952" y="11884"/>
                </a:lnTo>
                <a:lnTo>
                  <a:pt x="68383" y="1143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supplementary angles</a:t>
            </a:r>
            <a:endParaRPr lang="en-US" dirty="0"/>
          </a:p>
        </p:txBody>
      </p:sp>
      <p:sp>
        <p:nvSpPr>
          <p:cNvPr id="3" name="Content Placeholder 2"/>
          <p:cNvSpPr>
            <a:spLocks noGrp="1"/>
          </p:cNvSpPr>
          <p:nvPr>
            <p:ph idx="1"/>
          </p:nvPr>
        </p:nvSpPr>
        <p:spPr/>
        <p:txBody>
          <a:bodyPr/>
          <a:lstStyle/>
          <a:p>
            <a:r>
              <a:rPr lang="en-US" dirty="0" smtClean="0"/>
              <a:t>Notice what happens when supplementary angles are adjacent.</a:t>
            </a:r>
            <a:endParaRPr lang="en-US" dirty="0"/>
          </a:p>
        </p:txBody>
      </p:sp>
      <p:pic>
        <p:nvPicPr>
          <p:cNvPr id="30722" name="Picture 2"/>
          <p:cNvPicPr>
            <a:picLocks noChangeAspect="1" noChangeArrowheads="1"/>
          </p:cNvPicPr>
          <p:nvPr/>
        </p:nvPicPr>
        <p:blipFill>
          <a:blip r:embed="rId3"/>
          <a:srcRect/>
          <a:stretch>
            <a:fillRect/>
          </a:stretch>
        </p:blipFill>
        <p:spPr bwMode="auto">
          <a:xfrm>
            <a:off x="1295400" y="2977379"/>
            <a:ext cx="5029200" cy="2680471"/>
          </a:xfrm>
          <a:prstGeom prst="rect">
            <a:avLst/>
          </a:prstGeom>
          <a:noFill/>
          <a:ln w="9525">
            <a:noFill/>
            <a:miter lim="800000"/>
            <a:headEnd/>
            <a:tailEnd/>
          </a:ln>
          <a:effectLst/>
        </p:spPr>
      </p:pic>
      <p:sp>
        <p:nvSpPr>
          <p:cNvPr id="5" name="SMARTPenAnnotation222"/>
          <p:cNvSpPr/>
          <p:nvPr/>
        </p:nvSpPr>
        <p:spPr>
          <a:xfrm>
            <a:off x="2514851" y="3680459"/>
            <a:ext cx="594110" cy="525626"/>
          </a:xfrm>
          <a:custGeom>
            <a:avLst/>
            <a:gdLst/>
            <a:ahLst/>
            <a:cxnLst/>
            <a:rect l="0" t="0" r="0" b="0"/>
            <a:pathLst>
              <a:path w="594110" h="525626">
                <a:moveTo>
                  <a:pt x="536959" y="0"/>
                </a:moveTo>
                <a:lnTo>
                  <a:pt x="524823" y="12136"/>
                </a:lnTo>
                <a:lnTo>
                  <a:pt x="512092" y="21481"/>
                </a:lnTo>
                <a:lnTo>
                  <a:pt x="497967" y="29867"/>
                </a:lnTo>
                <a:lnTo>
                  <a:pt x="483222" y="37828"/>
                </a:lnTo>
                <a:lnTo>
                  <a:pt x="468202" y="48986"/>
                </a:lnTo>
                <a:lnTo>
                  <a:pt x="453060" y="62412"/>
                </a:lnTo>
                <a:lnTo>
                  <a:pt x="437864" y="76846"/>
                </a:lnTo>
                <a:lnTo>
                  <a:pt x="408961" y="105319"/>
                </a:lnTo>
                <a:lnTo>
                  <a:pt x="390747" y="120045"/>
                </a:lnTo>
                <a:lnTo>
                  <a:pt x="375456" y="130824"/>
                </a:lnTo>
                <a:lnTo>
                  <a:pt x="358437" y="144032"/>
                </a:lnTo>
                <a:lnTo>
                  <a:pt x="345009" y="152068"/>
                </a:lnTo>
                <a:lnTo>
                  <a:pt x="334062" y="159799"/>
                </a:lnTo>
                <a:lnTo>
                  <a:pt x="304966" y="181935"/>
                </a:lnTo>
                <a:lnTo>
                  <a:pt x="288317" y="196220"/>
                </a:lnTo>
                <a:lnTo>
                  <a:pt x="270867" y="212094"/>
                </a:lnTo>
                <a:lnTo>
                  <a:pt x="252884" y="229026"/>
                </a:lnTo>
                <a:lnTo>
                  <a:pt x="235816" y="244124"/>
                </a:lnTo>
                <a:lnTo>
                  <a:pt x="219357" y="258000"/>
                </a:lnTo>
                <a:lnTo>
                  <a:pt x="191332" y="281037"/>
                </a:lnTo>
                <a:lnTo>
                  <a:pt x="174643" y="295509"/>
                </a:lnTo>
                <a:lnTo>
                  <a:pt x="158108" y="310796"/>
                </a:lnTo>
                <a:lnTo>
                  <a:pt x="149294" y="322705"/>
                </a:lnTo>
                <a:lnTo>
                  <a:pt x="145165" y="329437"/>
                </a:lnTo>
                <a:lnTo>
                  <a:pt x="133805" y="340304"/>
                </a:lnTo>
                <a:lnTo>
                  <a:pt x="116516" y="353561"/>
                </a:lnTo>
                <a:lnTo>
                  <a:pt x="111883" y="357627"/>
                </a:lnTo>
                <a:lnTo>
                  <a:pt x="103350" y="368919"/>
                </a:lnTo>
                <a:lnTo>
                  <a:pt x="95324" y="381134"/>
                </a:lnTo>
                <a:lnTo>
                  <a:pt x="83665" y="395151"/>
                </a:lnTo>
                <a:lnTo>
                  <a:pt x="68348" y="411265"/>
                </a:lnTo>
                <a:lnTo>
                  <a:pt x="47025" y="432746"/>
                </a:lnTo>
                <a:lnTo>
                  <a:pt x="40156" y="440897"/>
                </a:lnTo>
                <a:lnTo>
                  <a:pt x="33037" y="450142"/>
                </a:lnTo>
                <a:lnTo>
                  <a:pt x="25751" y="460115"/>
                </a:lnTo>
                <a:lnTo>
                  <a:pt x="14268" y="474582"/>
                </a:lnTo>
                <a:lnTo>
                  <a:pt x="598" y="490501"/>
                </a:lnTo>
                <a:lnTo>
                  <a:pt x="0" y="497265"/>
                </a:lnTo>
                <a:lnTo>
                  <a:pt x="1187" y="500420"/>
                </a:lnTo>
                <a:lnTo>
                  <a:pt x="5891" y="507312"/>
                </a:lnTo>
                <a:lnTo>
                  <a:pt x="8924" y="509658"/>
                </a:lnTo>
                <a:lnTo>
                  <a:pt x="12215" y="511223"/>
                </a:lnTo>
                <a:lnTo>
                  <a:pt x="26302" y="516810"/>
                </a:lnTo>
                <a:lnTo>
                  <a:pt x="38220" y="521794"/>
                </a:lnTo>
                <a:lnTo>
                  <a:pt x="47750" y="524008"/>
                </a:lnTo>
                <a:lnTo>
                  <a:pt x="58420" y="524599"/>
                </a:lnTo>
                <a:lnTo>
                  <a:pt x="90595" y="525255"/>
                </a:lnTo>
                <a:lnTo>
                  <a:pt x="145481" y="525625"/>
                </a:lnTo>
                <a:lnTo>
                  <a:pt x="160404" y="524407"/>
                </a:lnTo>
                <a:lnTo>
                  <a:pt x="172892" y="522325"/>
                </a:lnTo>
                <a:lnTo>
                  <a:pt x="183758" y="519667"/>
                </a:lnTo>
                <a:lnTo>
                  <a:pt x="193541" y="517895"/>
                </a:lnTo>
                <a:lnTo>
                  <a:pt x="211185" y="515926"/>
                </a:lnTo>
                <a:lnTo>
                  <a:pt x="224107" y="511664"/>
                </a:lnTo>
                <a:lnTo>
                  <a:pt x="229331" y="508750"/>
                </a:lnTo>
                <a:lnTo>
                  <a:pt x="241909" y="505511"/>
                </a:lnTo>
                <a:lnTo>
                  <a:pt x="257235" y="504072"/>
                </a:lnTo>
                <a:lnTo>
                  <a:pt x="266656" y="503688"/>
                </a:lnTo>
                <a:lnTo>
                  <a:pt x="276747" y="503432"/>
                </a:lnTo>
                <a:lnTo>
                  <a:pt x="294904" y="501991"/>
                </a:lnTo>
                <a:lnTo>
                  <a:pt x="345559" y="497004"/>
                </a:lnTo>
                <a:lnTo>
                  <a:pt x="366179" y="493896"/>
                </a:lnTo>
                <a:lnTo>
                  <a:pt x="382465" y="490555"/>
                </a:lnTo>
                <a:lnTo>
                  <a:pt x="395863" y="487056"/>
                </a:lnTo>
                <a:lnTo>
                  <a:pt x="407335" y="484724"/>
                </a:lnTo>
                <a:lnTo>
                  <a:pt x="417523" y="483170"/>
                </a:lnTo>
                <a:lnTo>
                  <a:pt x="426855" y="482133"/>
                </a:lnTo>
                <a:lnTo>
                  <a:pt x="438156" y="481442"/>
                </a:lnTo>
                <a:lnTo>
                  <a:pt x="464260" y="480674"/>
                </a:lnTo>
                <a:lnTo>
                  <a:pt x="482635" y="476947"/>
                </a:lnTo>
                <a:lnTo>
                  <a:pt x="489313" y="474175"/>
                </a:lnTo>
                <a:lnTo>
                  <a:pt x="501385" y="472327"/>
                </a:lnTo>
                <a:lnTo>
                  <a:pt x="517053" y="471094"/>
                </a:lnTo>
                <a:lnTo>
                  <a:pt x="594109" y="4686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23"/>
          <p:cNvSpPr/>
          <p:nvPr/>
        </p:nvSpPr>
        <p:spPr>
          <a:xfrm>
            <a:off x="3383279" y="3429000"/>
            <a:ext cx="354331" cy="640080"/>
          </a:xfrm>
          <a:custGeom>
            <a:avLst/>
            <a:gdLst/>
            <a:ahLst/>
            <a:cxnLst/>
            <a:rect l="0" t="0" r="0" b="0"/>
            <a:pathLst>
              <a:path w="354331" h="640080">
                <a:moveTo>
                  <a:pt x="0" y="0"/>
                </a:moveTo>
                <a:lnTo>
                  <a:pt x="0" y="12135"/>
                </a:lnTo>
                <a:lnTo>
                  <a:pt x="3387" y="24867"/>
                </a:lnTo>
                <a:lnTo>
                  <a:pt x="9126" y="42802"/>
                </a:lnTo>
                <a:lnTo>
                  <a:pt x="12434" y="56474"/>
                </a:lnTo>
                <a:lnTo>
                  <a:pt x="15910" y="71939"/>
                </a:lnTo>
                <a:lnTo>
                  <a:pt x="19497" y="86059"/>
                </a:lnTo>
                <a:lnTo>
                  <a:pt x="23158" y="99283"/>
                </a:lnTo>
                <a:lnTo>
                  <a:pt x="26869" y="111908"/>
                </a:lnTo>
                <a:lnTo>
                  <a:pt x="30613" y="122865"/>
                </a:lnTo>
                <a:lnTo>
                  <a:pt x="38159" y="141813"/>
                </a:lnTo>
                <a:lnTo>
                  <a:pt x="42360" y="158701"/>
                </a:lnTo>
                <a:lnTo>
                  <a:pt x="45497" y="174673"/>
                </a:lnTo>
                <a:lnTo>
                  <a:pt x="51124" y="190239"/>
                </a:lnTo>
                <a:lnTo>
                  <a:pt x="57859" y="205624"/>
                </a:lnTo>
                <a:lnTo>
                  <a:pt x="65085" y="222198"/>
                </a:lnTo>
                <a:lnTo>
                  <a:pt x="68790" y="231952"/>
                </a:lnTo>
                <a:lnTo>
                  <a:pt x="76294" y="251679"/>
                </a:lnTo>
                <a:lnTo>
                  <a:pt x="83862" y="268914"/>
                </a:lnTo>
                <a:lnTo>
                  <a:pt x="91459" y="285040"/>
                </a:lnTo>
                <a:lnTo>
                  <a:pt x="101609" y="304484"/>
                </a:lnTo>
                <a:lnTo>
                  <a:pt x="126204" y="347322"/>
                </a:lnTo>
                <a:lnTo>
                  <a:pt x="137794" y="368572"/>
                </a:lnTo>
                <a:lnTo>
                  <a:pt x="167499" y="416962"/>
                </a:lnTo>
                <a:lnTo>
                  <a:pt x="187866" y="449425"/>
                </a:lnTo>
                <a:lnTo>
                  <a:pt x="205254" y="476146"/>
                </a:lnTo>
                <a:lnTo>
                  <a:pt x="234735" y="519384"/>
                </a:lnTo>
                <a:lnTo>
                  <a:pt x="245390" y="534215"/>
                </a:lnTo>
                <a:lnTo>
                  <a:pt x="253763" y="545374"/>
                </a:lnTo>
                <a:lnTo>
                  <a:pt x="260616" y="554082"/>
                </a:lnTo>
                <a:lnTo>
                  <a:pt x="267724" y="562428"/>
                </a:lnTo>
                <a:lnTo>
                  <a:pt x="275003" y="570532"/>
                </a:lnTo>
                <a:lnTo>
                  <a:pt x="282396" y="578474"/>
                </a:lnTo>
                <a:lnTo>
                  <a:pt x="290609" y="590686"/>
                </a:lnTo>
                <a:lnTo>
                  <a:pt x="292800" y="595721"/>
                </a:lnTo>
                <a:lnTo>
                  <a:pt x="296800" y="600347"/>
                </a:lnTo>
                <a:lnTo>
                  <a:pt x="302007" y="604701"/>
                </a:lnTo>
                <a:lnTo>
                  <a:pt x="308018" y="608874"/>
                </a:lnTo>
                <a:lnTo>
                  <a:pt x="318084" y="613511"/>
                </a:lnTo>
                <a:lnTo>
                  <a:pt x="322546" y="614746"/>
                </a:lnTo>
                <a:lnTo>
                  <a:pt x="330891" y="619507"/>
                </a:lnTo>
                <a:lnTo>
                  <a:pt x="354330" y="64007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24"/>
          <p:cNvSpPr/>
          <p:nvPr/>
        </p:nvSpPr>
        <p:spPr>
          <a:xfrm>
            <a:off x="3326129" y="3371850"/>
            <a:ext cx="434342" cy="845821"/>
          </a:xfrm>
          <a:custGeom>
            <a:avLst/>
            <a:gdLst/>
            <a:ahLst/>
            <a:cxnLst/>
            <a:rect l="0" t="0" r="0" b="0"/>
            <a:pathLst>
              <a:path w="434342" h="845821">
                <a:moveTo>
                  <a:pt x="434341" y="0"/>
                </a:moveTo>
                <a:lnTo>
                  <a:pt x="434341" y="6067"/>
                </a:lnTo>
                <a:lnTo>
                  <a:pt x="425215" y="28621"/>
                </a:lnTo>
                <a:lnTo>
                  <a:pt x="414844" y="50108"/>
                </a:lnTo>
                <a:lnTo>
                  <a:pt x="396182" y="87705"/>
                </a:lnTo>
                <a:lnTo>
                  <a:pt x="388595" y="106290"/>
                </a:lnTo>
                <a:lnTo>
                  <a:pt x="379719" y="127249"/>
                </a:lnTo>
                <a:lnTo>
                  <a:pt x="353325" y="175136"/>
                </a:lnTo>
                <a:lnTo>
                  <a:pt x="323652" y="233138"/>
                </a:lnTo>
                <a:lnTo>
                  <a:pt x="316098" y="246865"/>
                </a:lnTo>
                <a:lnTo>
                  <a:pt x="308522" y="259826"/>
                </a:lnTo>
                <a:lnTo>
                  <a:pt x="300932" y="272277"/>
                </a:lnTo>
                <a:lnTo>
                  <a:pt x="289521" y="294548"/>
                </a:lnTo>
                <a:lnTo>
                  <a:pt x="86350" y="717224"/>
                </a:lnTo>
                <a:lnTo>
                  <a:pt x="77887" y="733419"/>
                </a:lnTo>
                <a:lnTo>
                  <a:pt x="69705" y="748026"/>
                </a:lnTo>
                <a:lnTo>
                  <a:pt x="61710" y="761574"/>
                </a:lnTo>
                <a:lnTo>
                  <a:pt x="49440" y="780014"/>
                </a:lnTo>
                <a:lnTo>
                  <a:pt x="39754" y="793712"/>
                </a:lnTo>
                <a:lnTo>
                  <a:pt x="27160" y="814435"/>
                </a:lnTo>
                <a:lnTo>
                  <a:pt x="16656" y="829183"/>
                </a:lnTo>
                <a:lnTo>
                  <a:pt x="13753" y="837579"/>
                </a:lnTo>
                <a:lnTo>
                  <a:pt x="11709" y="840326"/>
                </a:lnTo>
                <a:lnTo>
                  <a:pt x="9076" y="842157"/>
                </a:lnTo>
                <a:lnTo>
                  <a:pt x="0" y="8458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25"/>
          <p:cNvSpPr/>
          <p:nvPr/>
        </p:nvSpPr>
        <p:spPr>
          <a:xfrm>
            <a:off x="3886200" y="3417570"/>
            <a:ext cx="354330" cy="525610"/>
          </a:xfrm>
          <a:custGeom>
            <a:avLst/>
            <a:gdLst/>
            <a:ahLst/>
            <a:cxnLst/>
            <a:rect l="0" t="0" r="0" b="0"/>
            <a:pathLst>
              <a:path w="354330" h="525610">
                <a:moveTo>
                  <a:pt x="11429" y="57150"/>
                </a:moveTo>
                <a:lnTo>
                  <a:pt x="5362" y="63217"/>
                </a:lnTo>
                <a:lnTo>
                  <a:pt x="3574" y="66275"/>
                </a:lnTo>
                <a:lnTo>
                  <a:pt x="1589" y="73059"/>
                </a:lnTo>
                <a:lnTo>
                  <a:pt x="313" y="87762"/>
                </a:lnTo>
                <a:lnTo>
                  <a:pt x="93" y="100368"/>
                </a:lnTo>
                <a:lnTo>
                  <a:pt x="0" y="272652"/>
                </a:lnTo>
                <a:lnTo>
                  <a:pt x="1270" y="293528"/>
                </a:lnTo>
                <a:lnTo>
                  <a:pt x="6067" y="350590"/>
                </a:lnTo>
                <a:lnTo>
                  <a:pt x="9125" y="373426"/>
                </a:lnTo>
                <a:lnTo>
                  <a:pt x="12433" y="391191"/>
                </a:lnTo>
                <a:lnTo>
                  <a:pt x="15909" y="405574"/>
                </a:lnTo>
                <a:lnTo>
                  <a:pt x="18226" y="417702"/>
                </a:lnTo>
                <a:lnTo>
                  <a:pt x="19770" y="428328"/>
                </a:lnTo>
                <a:lnTo>
                  <a:pt x="20800" y="437952"/>
                </a:lnTo>
                <a:lnTo>
                  <a:pt x="22757" y="449448"/>
                </a:lnTo>
                <a:lnTo>
                  <a:pt x="25331" y="462192"/>
                </a:lnTo>
                <a:lnTo>
                  <a:pt x="28317" y="475767"/>
                </a:lnTo>
                <a:lnTo>
                  <a:pt x="31578" y="486089"/>
                </a:lnTo>
                <a:lnTo>
                  <a:pt x="38587" y="500942"/>
                </a:lnTo>
                <a:lnTo>
                  <a:pt x="43607" y="510377"/>
                </a:lnTo>
                <a:lnTo>
                  <a:pt x="54488" y="522873"/>
                </a:lnTo>
                <a:lnTo>
                  <a:pt x="55375" y="523842"/>
                </a:lnTo>
                <a:lnTo>
                  <a:pt x="63134" y="524919"/>
                </a:lnTo>
                <a:lnTo>
                  <a:pt x="76676" y="525609"/>
                </a:lnTo>
                <a:lnTo>
                  <a:pt x="77787" y="524396"/>
                </a:lnTo>
                <a:lnTo>
                  <a:pt x="78528" y="522317"/>
                </a:lnTo>
                <a:lnTo>
                  <a:pt x="79022" y="519662"/>
                </a:lnTo>
                <a:lnTo>
                  <a:pt x="82957" y="513324"/>
                </a:lnTo>
                <a:lnTo>
                  <a:pt x="85785" y="509856"/>
                </a:lnTo>
                <a:lnTo>
                  <a:pt x="87669" y="505004"/>
                </a:lnTo>
                <a:lnTo>
                  <a:pt x="89764" y="492839"/>
                </a:lnTo>
                <a:lnTo>
                  <a:pt x="94081" y="478966"/>
                </a:lnTo>
                <a:lnTo>
                  <a:pt x="100234" y="464333"/>
                </a:lnTo>
                <a:lnTo>
                  <a:pt x="107201" y="449363"/>
                </a:lnTo>
                <a:lnTo>
                  <a:pt x="109568" y="440546"/>
                </a:lnTo>
                <a:lnTo>
                  <a:pt x="111145" y="430857"/>
                </a:lnTo>
                <a:lnTo>
                  <a:pt x="112197" y="420588"/>
                </a:lnTo>
                <a:lnTo>
                  <a:pt x="114168" y="407392"/>
                </a:lnTo>
                <a:lnTo>
                  <a:pt x="119744" y="375796"/>
                </a:lnTo>
                <a:lnTo>
                  <a:pt x="121739" y="361021"/>
                </a:lnTo>
                <a:lnTo>
                  <a:pt x="123070" y="347360"/>
                </a:lnTo>
                <a:lnTo>
                  <a:pt x="123956" y="334444"/>
                </a:lnTo>
                <a:lnTo>
                  <a:pt x="124941" y="313318"/>
                </a:lnTo>
                <a:lnTo>
                  <a:pt x="125204" y="304129"/>
                </a:lnTo>
                <a:lnTo>
                  <a:pt x="126650" y="291652"/>
                </a:lnTo>
                <a:lnTo>
                  <a:pt x="128883" y="276985"/>
                </a:lnTo>
                <a:lnTo>
                  <a:pt x="131641" y="260856"/>
                </a:lnTo>
                <a:lnTo>
                  <a:pt x="133481" y="247564"/>
                </a:lnTo>
                <a:lnTo>
                  <a:pt x="134707" y="236162"/>
                </a:lnTo>
                <a:lnTo>
                  <a:pt x="135525" y="226021"/>
                </a:lnTo>
                <a:lnTo>
                  <a:pt x="137340" y="216721"/>
                </a:lnTo>
                <a:lnTo>
                  <a:pt x="139820" y="207980"/>
                </a:lnTo>
                <a:lnTo>
                  <a:pt x="152925" y="169635"/>
                </a:lnTo>
                <a:lnTo>
                  <a:pt x="156867" y="154556"/>
                </a:lnTo>
                <a:lnTo>
                  <a:pt x="157917" y="148757"/>
                </a:lnTo>
                <a:lnTo>
                  <a:pt x="162472" y="138928"/>
                </a:lnTo>
                <a:lnTo>
                  <a:pt x="165465" y="134528"/>
                </a:lnTo>
                <a:lnTo>
                  <a:pt x="168730" y="132865"/>
                </a:lnTo>
                <a:lnTo>
                  <a:pt x="172176" y="133027"/>
                </a:lnTo>
                <a:lnTo>
                  <a:pt x="180765" y="136343"/>
                </a:lnTo>
                <a:lnTo>
                  <a:pt x="188321" y="142985"/>
                </a:lnTo>
                <a:lnTo>
                  <a:pt x="190317" y="147393"/>
                </a:lnTo>
                <a:lnTo>
                  <a:pt x="192535" y="159065"/>
                </a:lnTo>
                <a:lnTo>
                  <a:pt x="193521" y="172718"/>
                </a:lnTo>
                <a:lnTo>
                  <a:pt x="193784" y="179915"/>
                </a:lnTo>
                <a:lnTo>
                  <a:pt x="197463" y="194685"/>
                </a:lnTo>
                <a:lnTo>
                  <a:pt x="202061" y="210987"/>
                </a:lnTo>
                <a:lnTo>
                  <a:pt x="203287" y="220668"/>
                </a:lnTo>
                <a:lnTo>
                  <a:pt x="204104" y="230932"/>
                </a:lnTo>
                <a:lnTo>
                  <a:pt x="204649" y="241584"/>
                </a:lnTo>
                <a:lnTo>
                  <a:pt x="205255" y="263580"/>
                </a:lnTo>
                <a:lnTo>
                  <a:pt x="205596" y="291317"/>
                </a:lnTo>
                <a:lnTo>
                  <a:pt x="206914" y="300891"/>
                </a:lnTo>
                <a:lnTo>
                  <a:pt x="209062" y="311084"/>
                </a:lnTo>
                <a:lnTo>
                  <a:pt x="211765" y="321689"/>
                </a:lnTo>
                <a:lnTo>
                  <a:pt x="213566" y="332569"/>
                </a:lnTo>
                <a:lnTo>
                  <a:pt x="214767" y="343632"/>
                </a:lnTo>
                <a:lnTo>
                  <a:pt x="215568" y="354819"/>
                </a:lnTo>
                <a:lnTo>
                  <a:pt x="217372" y="364816"/>
                </a:lnTo>
                <a:lnTo>
                  <a:pt x="219845" y="374020"/>
                </a:lnTo>
                <a:lnTo>
                  <a:pt x="232938" y="413111"/>
                </a:lnTo>
                <a:lnTo>
                  <a:pt x="235302" y="422727"/>
                </a:lnTo>
                <a:lnTo>
                  <a:pt x="236878" y="431678"/>
                </a:lnTo>
                <a:lnTo>
                  <a:pt x="237928" y="440185"/>
                </a:lnTo>
                <a:lnTo>
                  <a:pt x="242482" y="456411"/>
                </a:lnTo>
                <a:lnTo>
                  <a:pt x="245475" y="464294"/>
                </a:lnTo>
                <a:lnTo>
                  <a:pt x="248740" y="469549"/>
                </a:lnTo>
                <a:lnTo>
                  <a:pt x="252186" y="473052"/>
                </a:lnTo>
                <a:lnTo>
                  <a:pt x="255754" y="475388"/>
                </a:lnTo>
                <a:lnTo>
                  <a:pt x="263105" y="484756"/>
                </a:lnTo>
                <a:lnTo>
                  <a:pt x="266843" y="490811"/>
                </a:lnTo>
                <a:lnTo>
                  <a:pt x="270605" y="494847"/>
                </a:lnTo>
                <a:lnTo>
                  <a:pt x="274384" y="497538"/>
                </a:lnTo>
                <a:lnTo>
                  <a:pt x="281968" y="500528"/>
                </a:lnTo>
                <a:lnTo>
                  <a:pt x="289572" y="501856"/>
                </a:lnTo>
                <a:lnTo>
                  <a:pt x="292108" y="500941"/>
                </a:lnTo>
                <a:lnTo>
                  <a:pt x="293799" y="499061"/>
                </a:lnTo>
                <a:lnTo>
                  <a:pt x="294925" y="496537"/>
                </a:lnTo>
                <a:lnTo>
                  <a:pt x="296178" y="490346"/>
                </a:lnTo>
                <a:lnTo>
                  <a:pt x="296512" y="486917"/>
                </a:lnTo>
                <a:lnTo>
                  <a:pt x="298005" y="483361"/>
                </a:lnTo>
                <a:lnTo>
                  <a:pt x="306173" y="471019"/>
                </a:lnTo>
                <a:lnTo>
                  <a:pt x="313030" y="458685"/>
                </a:lnTo>
                <a:lnTo>
                  <a:pt x="316924" y="444736"/>
                </a:lnTo>
                <a:lnTo>
                  <a:pt x="318655" y="430070"/>
                </a:lnTo>
                <a:lnTo>
                  <a:pt x="319424" y="415085"/>
                </a:lnTo>
                <a:lnTo>
                  <a:pt x="320899" y="406264"/>
                </a:lnTo>
                <a:lnTo>
                  <a:pt x="323153" y="396572"/>
                </a:lnTo>
                <a:lnTo>
                  <a:pt x="325925" y="386301"/>
                </a:lnTo>
                <a:lnTo>
                  <a:pt x="327773" y="375644"/>
                </a:lnTo>
                <a:lnTo>
                  <a:pt x="329005" y="364729"/>
                </a:lnTo>
                <a:lnTo>
                  <a:pt x="329827" y="353643"/>
                </a:lnTo>
                <a:lnTo>
                  <a:pt x="331644" y="338632"/>
                </a:lnTo>
                <a:lnTo>
                  <a:pt x="337051" y="301632"/>
                </a:lnTo>
                <a:lnTo>
                  <a:pt x="340270" y="272208"/>
                </a:lnTo>
                <a:lnTo>
                  <a:pt x="347234" y="195488"/>
                </a:lnTo>
                <a:lnTo>
                  <a:pt x="351176" y="143610"/>
                </a:lnTo>
                <a:lnTo>
                  <a:pt x="352928" y="112086"/>
                </a:lnTo>
                <a:lnTo>
                  <a:pt x="353707" y="89609"/>
                </a:lnTo>
                <a:lnTo>
                  <a:pt x="354248" y="40822"/>
                </a:lnTo>
                <a:lnTo>
                  <a:pt x="35432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26"/>
          <p:cNvSpPr/>
          <p:nvPr/>
        </p:nvSpPr>
        <p:spPr>
          <a:xfrm>
            <a:off x="4411979" y="3348989"/>
            <a:ext cx="285751" cy="284094"/>
          </a:xfrm>
          <a:custGeom>
            <a:avLst/>
            <a:gdLst/>
            <a:ahLst/>
            <a:cxnLst/>
            <a:rect l="0" t="0" r="0" b="0"/>
            <a:pathLst>
              <a:path w="285751" h="284094">
                <a:moveTo>
                  <a:pt x="0" y="0"/>
                </a:moveTo>
                <a:lnTo>
                  <a:pt x="6069" y="12136"/>
                </a:lnTo>
                <a:lnTo>
                  <a:pt x="9126" y="16981"/>
                </a:lnTo>
                <a:lnTo>
                  <a:pt x="15910" y="25751"/>
                </a:lnTo>
                <a:lnTo>
                  <a:pt x="19771" y="33882"/>
                </a:lnTo>
                <a:lnTo>
                  <a:pt x="20801" y="37828"/>
                </a:lnTo>
                <a:lnTo>
                  <a:pt x="25332" y="52373"/>
                </a:lnTo>
                <a:lnTo>
                  <a:pt x="28318" y="61585"/>
                </a:lnTo>
                <a:lnTo>
                  <a:pt x="31579" y="70267"/>
                </a:lnTo>
                <a:lnTo>
                  <a:pt x="35023" y="78595"/>
                </a:lnTo>
                <a:lnTo>
                  <a:pt x="38589" y="86687"/>
                </a:lnTo>
                <a:lnTo>
                  <a:pt x="40966" y="94621"/>
                </a:lnTo>
                <a:lnTo>
                  <a:pt x="42551" y="102451"/>
                </a:lnTo>
                <a:lnTo>
                  <a:pt x="43607" y="110211"/>
                </a:lnTo>
                <a:lnTo>
                  <a:pt x="45582" y="116654"/>
                </a:lnTo>
                <a:lnTo>
                  <a:pt x="48168" y="122220"/>
                </a:lnTo>
                <a:lnTo>
                  <a:pt x="51162" y="127200"/>
                </a:lnTo>
                <a:lnTo>
                  <a:pt x="54428" y="134330"/>
                </a:lnTo>
                <a:lnTo>
                  <a:pt x="57876" y="142893"/>
                </a:lnTo>
                <a:lnTo>
                  <a:pt x="61444" y="152412"/>
                </a:lnTo>
                <a:lnTo>
                  <a:pt x="65093" y="160028"/>
                </a:lnTo>
                <a:lnTo>
                  <a:pt x="68795" y="166376"/>
                </a:lnTo>
                <a:lnTo>
                  <a:pt x="72534" y="171877"/>
                </a:lnTo>
                <a:lnTo>
                  <a:pt x="76296" y="178085"/>
                </a:lnTo>
                <a:lnTo>
                  <a:pt x="80074" y="184764"/>
                </a:lnTo>
                <a:lnTo>
                  <a:pt x="83863" y="191756"/>
                </a:lnTo>
                <a:lnTo>
                  <a:pt x="87659" y="197687"/>
                </a:lnTo>
                <a:lnTo>
                  <a:pt x="91459" y="202912"/>
                </a:lnTo>
                <a:lnTo>
                  <a:pt x="95263" y="207665"/>
                </a:lnTo>
                <a:lnTo>
                  <a:pt x="100339" y="213373"/>
                </a:lnTo>
                <a:lnTo>
                  <a:pt x="112752" y="226490"/>
                </a:lnTo>
                <a:lnTo>
                  <a:pt x="118348" y="231003"/>
                </a:lnTo>
                <a:lnTo>
                  <a:pt x="123349" y="234012"/>
                </a:lnTo>
                <a:lnTo>
                  <a:pt x="127953" y="236018"/>
                </a:lnTo>
                <a:lnTo>
                  <a:pt x="133562" y="239896"/>
                </a:lnTo>
                <a:lnTo>
                  <a:pt x="139841" y="245021"/>
                </a:lnTo>
                <a:lnTo>
                  <a:pt x="146568" y="250977"/>
                </a:lnTo>
                <a:lnTo>
                  <a:pt x="154862" y="256218"/>
                </a:lnTo>
                <a:lnTo>
                  <a:pt x="164202" y="260982"/>
                </a:lnTo>
                <a:lnTo>
                  <a:pt x="174238" y="265428"/>
                </a:lnTo>
                <a:lnTo>
                  <a:pt x="182199" y="268392"/>
                </a:lnTo>
                <a:lnTo>
                  <a:pt x="188776" y="270368"/>
                </a:lnTo>
                <a:lnTo>
                  <a:pt x="194431" y="271686"/>
                </a:lnTo>
                <a:lnTo>
                  <a:pt x="199471" y="272564"/>
                </a:lnTo>
                <a:lnTo>
                  <a:pt x="204101" y="273149"/>
                </a:lnTo>
                <a:lnTo>
                  <a:pt x="208457" y="273540"/>
                </a:lnTo>
                <a:lnTo>
                  <a:pt x="212632" y="275070"/>
                </a:lnTo>
                <a:lnTo>
                  <a:pt x="220657" y="280157"/>
                </a:lnTo>
                <a:lnTo>
                  <a:pt x="228456" y="283264"/>
                </a:lnTo>
                <a:lnTo>
                  <a:pt x="232315" y="284093"/>
                </a:lnTo>
                <a:lnTo>
                  <a:pt x="236157" y="283376"/>
                </a:lnTo>
                <a:lnTo>
                  <a:pt x="243812" y="279192"/>
                </a:lnTo>
                <a:lnTo>
                  <a:pt x="251448" y="276485"/>
                </a:lnTo>
                <a:lnTo>
                  <a:pt x="285750" y="2743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27"/>
          <p:cNvSpPr/>
          <p:nvPr/>
        </p:nvSpPr>
        <p:spPr>
          <a:xfrm>
            <a:off x="4331970" y="3280409"/>
            <a:ext cx="434340" cy="914401"/>
          </a:xfrm>
          <a:custGeom>
            <a:avLst/>
            <a:gdLst/>
            <a:ahLst/>
            <a:cxnLst/>
            <a:rect l="0" t="0" r="0" b="0"/>
            <a:pathLst>
              <a:path w="434340" h="914401">
                <a:moveTo>
                  <a:pt x="434339" y="0"/>
                </a:moveTo>
                <a:lnTo>
                  <a:pt x="434339" y="41659"/>
                </a:lnTo>
                <a:lnTo>
                  <a:pt x="430953" y="63812"/>
                </a:lnTo>
                <a:lnTo>
                  <a:pt x="426484" y="88051"/>
                </a:lnTo>
                <a:lnTo>
                  <a:pt x="424498" y="107291"/>
                </a:lnTo>
                <a:lnTo>
                  <a:pt x="420229" y="127695"/>
                </a:lnTo>
                <a:lnTo>
                  <a:pt x="414098" y="153274"/>
                </a:lnTo>
                <a:lnTo>
                  <a:pt x="407140" y="190041"/>
                </a:lnTo>
                <a:lnTo>
                  <a:pt x="403507" y="206704"/>
                </a:lnTo>
                <a:lnTo>
                  <a:pt x="399814" y="221623"/>
                </a:lnTo>
                <a:lnTo>
                  <a:pt x="396083" y="235379"/>
                </a:lnTo>
                <a:lnTo>
                  <a:pt x="388515" y="258519"/>
                </a:lnTo>
                <a:lnTo>
                  <a:pt x="357403" y="348943"/>
                </a:lnTo>
                <a:lnTo>
                  <a:pt x="350029" y="372329"/>
                </a:lnTo>
                <a:lnTo>
                  <a:pt x="333582" y="426127"/>
                </a:lnTo>
                <a:lnTo>
                  <a:pt x="329068" y="440295"/>
                </a:lnTo>
                <a:lnTo>
                  <a:pt x="319708" y="463710"/>
                </a:lnTo>
                <a:lnTo>
                  <a:pt x="292376" y="526980"/>
                </a:lnTo>
                <a:lnTo>
                  <a:pt x="280007" y="553250"/>
                </a:lnTo>
                <a:lnTo>
                  <a:pt x="269221" y="574574"/>
                </a:lnTo>
                <a:lnTo>
                  <a:pt x="259491" y="592599"/>
                </a:lnTo>
                <a:lnTo>
                  <a:pt x="251734" y="608426"/>
                </a:lnTo>
                <a:lnTo>
                  <a:pt x="239728" y="636172"/>
                </a:lnTo>
                <a:lnTo>
                  <a:pt x="226772" y="661203"/>
                </a:lnTo>
                <a:lnTo>
                  <a:pt x="213818" y="685028"/>
                </a:lnTo>
                <a:lnTo>
                  <a:pt x="203826" y="708317"/>
                </a:lnTo>
                <a:lnTo>
                  <a:pt x="191766" y="731368"/>
                </a:lnTo>
                <a:lnTo>
                  <a:pt x="179209" y="753043"/>
                </a:lnTo>
                <a:lnTo>
                  <a:pt x="169395" y="771143"/>
                </a:lnTo>
                <a:lnTo>
                  <a:pt x="162460" y="782065"/>
                </a:lnTo>
                <a:lnTo>
                  <a:pt x="154027" y="794427"/>
                </a:lnTo>
                <a:lnTo>
                  <a:pt x="144594" y="807748"/>
                </a:lnTo>
                <a:lnTo>
                  <a:pt x="137036" y="819169"/>
                </a:lnTo>
                <a:lnTo>
                  <a:pt x="125251" y="838632"/>
                </a:lnTo>
                <a:lnTo>
                  <a:pt x="112393" y="852362"/>
                </a:lnTo>
                <a:lnTo>
                  <a:pt x="99483" y="862698"/>
                </a:lnTo>
                <a:lnTo>
                  <a:pt x="89511" y="871525"/>
                </a:lnTo>
                <a:lnTo>
                  <a:pt x="76757" y="883634"/>
                </a:lnTo>
                <a:lnTo>
                  <a:pt x="70221" y="887540"/>
                </a:lnTo>
                <a:lnTo>
                  <a:pt x="62054" y="891413"/>
                </a:lnTo>
                <a:lnTo>
                  <a:pt x="39774" y="900687"/>
                </a:lnTo>
                <a:lnTo>
                  <a:pt x="29954" y="905343"/>
                </a:lnTo>
                <a:lnTo>
                  <a:pt x="23779" y="908362"/>
                </a:lnTo>
                <a:lnTo>
                  <a:pt x="19663" y="909105"/>
                </a:lnTo>
                <a:lnTo>
                  <a:pt x="16918" y="908330"/>
                </a:lnTo>
                <a:lnTo>
                  <a:pt x="15089" y="906543"/>
                </a:lnTo>
                <a:lnTo>
                  <a:pt x="12599" y="906623"/>
                </a:lnTo>
                <a:lnTo>
                  <a:pt x="9669" y="907945"/>
                </a:lnTo>
                <a:lnTo>
                  <a:pt x="0" y="91440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28"/>
          <p:cNvSpPr/>
          <p:nvPr/>
        </p:nvSpPr>
        <p:spPr>
          <a:xfrm>
            <a:off x="5029911" y="4057650"/>
            <a:ext cx="273610" cy="365760"/>
          </a:xfrm>
          <a:custGeom>
            <a:avLst/>
            <a:gdLst/>
            <a:ahLst/>
            <a:cxnLst/>
            <a:rect l="0" t="0" r="0" b="0"/>
            <a:pathLst>
              <a:path w="273610" h="365760">
                <a:moveTo>
                  <a:pt x="216459" y="0"/>
                </a:moveTo>
                <a:lnTo>
                  <a:pt x="216459" y="6067"/>
                </a:lnTo>
                <a:lnTo>
                  <a:pt x="215189" y="11665"/>
                </a:lnTo>
                <a:lnTo>
                  <a:pt x="213072" y="19206"/>
                </a:lnTo>
                <a:lnTo>
                  <a:pt x="210391" y="28044"/>
                </a:lnTo>
                <a:lnTo>
                  <a:pt x="206063" y="39016"/>
                </a:lnTo>
                <a:lnTo>
                  <a:pt x="200639" y="51410"/>
                </a:lnTo>
                <a:lnTo>
                  <a:pt x="194482" y="64753"/>
                </a:lnTo>
                <a:lnTo>
                  <a:pt x="187837" y="76189"/>
                </a:lnTo>
                <a:lnTo>
                  <a:pt x="180868" y="86352"/>
                </a:lnTo>
                <a:lnTo>
                  <a:pt x="173681" y="95668"/>
                </a:lnTo>
                <a:lnTo>
                  <a:pt x="167620" y="103149"/>
                </a:lnTo>
                <a:lnTo>
                  <a:pt x="162310" y="109406"/>
                </a:lnTo>
                <a:lnTo>
                  <a:pt x="157499" y="114847"/>
                </a:lnTo>
                <a:lnTo>
                  <a:pt x="150482" y="123554"/>
                </a:lnTo>
                <a:lnTo>
                  <a:pt x="124944" y="156270"/>
                </a:lnTo>
                <a:lnTo>
                  <a:pt x="118618" y="163871"/>
                </a:lnTo>
                <a:lnTo>
                  <a:pt x="113132" y="170207"/>
                </a:lnTo>
                <a:lnTo>
                  <a:pt x="108204" y="176971"/>
                </a:lnTo>
                <a:lnTo>
                  <a:pt x="103649" y="184020"/>
                </a:lnTo>
                <a:lnTo>
                  <a:pt x="99342" y="191260"/>
                </a:lnTo>
                <a:lnTo>
                  <a:pt x="93931" y="198627"/>
                </a:lnTo>
                <a:lnTo>
                  <a:pt x="87783" y="206077"/>
                </a:lnTo>
                <a:lnTo>
                  <a:pt x="75450" y="219859"/>
                </a:lnTo>
                <a:lnTo>
                  <a:pt x="65735" y="230218"/>
                </a:lnTo>
                <a:lnTo>
                  <a:pt x="61366" y="236029"/>
                </a:lnTo>
                <a:lnTo>
                  <a:pt x="57183" y="242442"/>
                </a:lnTo>
                <a:lnTo>
                  <a:pt x="53125" y="249258"/>
                </a:lnTo>
                <a:lnTo>
                  <a:pt x="47880" y="255072"/>
                </a:lnTo>
                <a:lnTo>
                  <a:pt x="41842" y="260218"/>
                </a:lnTo>
                <a:lnTo>
                  <a:pt x="35278" y="264918"/>
                </a:lnTo>
                <a:lnTo>
                  <a:pt x="29631" y="270592"/>
                </a:lnTo>
                <a:lnTo>
                  <a:pt x="24597" y="276915"/>
                </a:lnTo>
                <a:lnTo>
                  <a:pt x="19971" y="283669"/>
                </a:lnTo>
                <a:lnTo>
                  <a:pt x="15617" y="291983"/>
                </a:lnTo>
                <a:lnTo>
                  <a:pt x="11444" y="301335"/>
                </a:lnTo>
                <a:lnTo>
                  <a:pt x="7392" y="311380"/>
                </a:lnTo>
                <a:lnTo>
                  <a:pt x="4691" y="319346"/>
                </a:lnTo>
                <a:lnTo>
                  <a:pt x="2890" y="325927"/>
                </a:lnTo>
                <a:lnTo>
                  <a:pt x="0" y="339547"/>
                </a:lnTo>
                <a:lnTo>
                  <a:pt x="1033" y="340664"/>
                </a:lnTo>
                <a:lnTo>
                  <a:pt x="2991" y="341410"/>
                </a:lnTo>
                <a:lnTo>
                  <a:pt x="9192" y="342605"/>
                </a:lnTo>
                <a:lnTo>
                  <a:pt x="16814" y="342769"/>
                </a:lnTo>
                <a:lnTo>
                  <a:pt x="141057" y="342900"/>
                </a:lnTo>
                <a:lnTo>
                  <a:pt x="157301" y="344170"/>
                </a:lnTo>
                <a:lnTo>
                  <a:pt x="174480" y="346286"/>
                </a:lnTo>
                <a:lnTo>
                  <a:pt x="192283" y="348967"/>
                </a:lnTo>
                <a:lnTo>
                  <a:pt x="205422" y="350755"/>
                </a:lnTo>
                <a:lnTo>
                  <a:pt x="215450" y="351946"/>
                </a:lnTo>
                <a:lnTo>
                  <a:pt x="223407" y="352740"/>
                </a:lnTo>
                <a:lnTo>
                  <a:pt x="231251" y="354540"/>
                </a:lnTo>
                <a:lnTo>
                  <a:pt x="239020" y="357010"/>
                </a:lnTo>
                <a:lnTo>
                  <a:pt x="246740" y="359926"/>
                </a:lnTo>
                <a:lnTo>
                  <a:pt x="253156" y="361871"/>
                </a:lnTo>
                <a:lnTo>
                  <a:pt x="258704" y="363167"/>
                </a:lnTo>
                <a:lnTo>
                  <a:pt x="273609" y="36575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29"/>
          <p:cNvSpPr/>
          <p:nvPr/>
        </p:nvSpPr>
        <p:spPr>
          <a:xfrm>
            <a:off x="5360670" y="3931920"/>
            <a:ext cx="205740" cy="240031"/>
          </a:xfrm>
          <a:custGeom>
            <a:avLst/>
            <a:gdLst/>
            <a:ahLst/>
            <a:cxnLst/>
            <a:rect l="0" t="0" r="0" b="0"/>
            <a:pathLst>
              <a:path w="205740" h="240031">
                <a:moveTo>
                  <a:pt x="0" y="0"/>
                </a:moveTo>
                <a:lnTo>
                  <a:pt x="6067" y="12135"/>
                </a:lnTo>
                <a:lnTo>
                  <a:pt x="9125" y="16980"/>
                </a:lnTo>
                <a:lnTo>
                  <a:pt x="12433" y="21480"/>
                </a:lnTo>
                <a:lnTo>
                  <a:pt x="15908" y="25750"/>
                </a:lnTo>
                <a:lnTo>
                  <a:pt x="19496" y="29866"/>
                </a:lnTo>
                <a:lnTo>
                  <a:pt x="23157" y="33880"/>
                </a:lnTo>
                <a:lnTo>
                  <a:pt x="30612" y="41728"/>
                </a:lnTo>
                <a:lnTo>
                  <a:pt x="38158" y="49449"/>
                </a:lnTo>
                <a:lnTo>
                  <a:pt x="45758" y="58366"/>
                </a:lnTo>
                <a:lnTo>
                  <a:pt x="67750" y="85207"/>
                </a:lnTo>
                <a:lnTo>
                  <a:pt x="79457" y="98714"/>
                </a:lnTo>
                <a:lnTo>
                  <a:pt x="91071" y="111530"/>
                </a:lnTo>
                <a:lnTo>
                  <a:pt x="102624" y="123883"/>
                </a:lnTo>
                <a:lnTo>
                  <a:pt x="111596" y="134658"/>
                </a:lnTo>
                <a:lnTo>
                  <a:pt x="118847" y="144382"/>
                </a:lnTo>
                <a:lnTo>
                  <a:pt x="124951" y="153405"/>
                </a:lnTo>
                <a:lnTo>
                  <a:pt x="131561" y="159419"/>
                </a:lnTo>
                <a:lnTo>
                  <a:pt x="138507" y="163430"/>
                </a:lnTo>
                <a:lnTo>
                  <a:pt x="145678" y="166103"/>
                </a:lnTo>
                <a:lnTo>
                  <a:pt x="150459" y="169155"/>
                </a:lnTo>
                <a:lnTo>
                  <a:pt x="153646" y="172460"/>
                </a:lnTo>
                <a:lnTo>
                  <a:pt x="158457" y="179518"/>
                </a:lnTo>
                <a:lnTo>
                  <a:pt x="164828" y="186889"/>
                </a:lnTo>
                <a:lnTo>
                  <a:pt x="175280" y="197785"/>
                </a:lnTo>
                <a:lnTo>
                  <a:pt x="203037" y="225876"/>
                </a:lnTo>
                <a:lnTo>
                  <a:pt x="203938" y="228054"/>
                </a:lnTo>
                <a:lnTo>
                  <a:pt x="204539" y="230776"/>
                </a:lnTo>
                <a:lnTo>
                  <a:pt x="205739" y="2400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30"/>
          <p:cNvSpPr/>
          <p:nvPr/>
        </p:nvSpPr>
        <p:spPr>
          <a:xfrm>
            <a:off x="5360670" y="3840479"/>
            <a:ext cx="262890" cy="822961"/>
          </a:xfrm>
          <a:custGeom>
            <a:avLst/>
            <a:gdLst/>
            <a:ahLst/>
            <a:cxnLst/>
            <a:rect l="0" t="0" r="0" b="0"/>
            <a:pathLst>
              <a:path w="262890" h="822961">
                <a:moveTo>
                  <a:pt x="262889" y="0"/>
                </a:moveTo>
                <a:lnTo>
                  <a:pt x="262889" y="12136"/>
                </a:lnTo>
                <a:lnTo>
                  <a:pt x="259503" y="24868"/>
                </a:lnTo>
                <a:lnTo>
                  <a:pt x="255034" y="38993"/>
                </a:lnTo>
                <a:lnTo>
                  <a:pt x="251249" y="62495"/>
                </a:lnTo>
                <a:lnTo>
                  <a:pt x="245862" y="82386"/>
                </a:lnTo>
                <a:lnTo>
                  <a:pt x="239235" y="103926"/>
                </a:lnTo>
                <a:lnTo>
                  <a:pt x="232057" y="127470"/>
                </a:lnTo>
                <a:lnTo>
                  <a:pt x="224633" y="154867"/>
                </a:lnTo>
                <a:lnTo>
                  <a:pt x="219605" y="169285"/>
                </a:lnTo>
                <a:lnTo>
                  <a:pt x="213713" y="183977"/>
                </a:lnTo>
                <a:lnTo>
                  <a:pt x="207245" y="198851"/>
                </a:lnTo>
                <a:lnTo>
                  <a:pt x="201663" y="213847"/>
                </a:lnTo>
                <a:lnTo>
                  <a:pt x="196672" y="228925"/>
                </a:lnTo>
                <a:lnTo>
                  <a:pt x="192075" y="244057"/>
                </a:lnTo>
                <a:lnTo>
                  <a:pt x="186470" y="260495"/>
                </a:lnTo>
                <a:lnTo>
                  <a:pt x="173469" y="295692"/>
                </a:lnTo>
                <a:lnTo>
                  <a:pt x="166446" y="319048"/>
                </a:lnTo>
                <a:lnTo>
                  <a:pt x="159224" y="346049"/>
                </a:lnTo>
                <a:lnTo>
                  <a:pt x="151869" y="375479"/>
                </a:lnTo>
                <a:lnTo>
                  <a:pt x="126764" y="462367"/>
                </a:lnTo>
                <a:lnTo>
                  <a:pt x="59247" y="687273"/>
                </a:lnTo>
                <a:lnTo>
                  <a:pt x="50928" y="713452"/>
                </a:lnTo>
                <a:lnTo>
                  <a:pt x="41572" y="737255"/>
                </a:lnTo>
                <a:lnTo>
                  <a:pt x="31524" y="759473"/>
                </a:lnTo>
                <a:lnTo>
                  <a:pt x="0" y="82296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31"/>
          <p:cNvSpPr/>
          <p:nvPr/>
        </p:nvSpPr>
        <p:spPr>
          <a:xfrm>
            <a:off x="5657850" y="3874770"/>
            <a:ext cx="365760" cy="475913"/>
          </a:xfrm>
          <a:custGeom>
            <a:avLst/>
            <a:gdLst/>
            <a:ahLst/>
            <a:cxnLst/>
            <a:rect l="0" t="0" r="0" b="0"/>
            <a:pathLst>
              <a:path w="365760" h="475913">
                <a:moveTo>
                  <a:pt x="0" y="102869"/>
                </a:moveTo>
                <a:lnTo>
                  <a:pt x="12135" y="115005"/>
                </a:lnTo>
                <a:lnTo>
                  <a:pt x="21480" y="127736"/>
                </a:lnTo>
                <a:lnTo>
                  <a:pt x="25750" y="134687"/>
                </a:lnTo>
                <a:lnTo>
                  <a:pt x="30494" y="149184"/>
                </a:lnTo>
                <a:lnTo>
                  <a:pt x="31759" y="156606"/>
                </a:lnTo>
                <a:lnTo>
                  <a:pt x="32603" y="167904"/>
                </a:lnTo>
                <a:lnTo>
                  <a:pt x="33165" y="181785"/>
                </a:lnTo>
                <a:lnTo>
                  <a:pt x="33540" y="197390"/>
                </a:lnTo>
                <a:lnTo>
                  <a:pt x="35060" y="215413"/>
                </a:lnTo>
                <a:lnTo>
                  <a:pt x="37343" y="235049"/>
                </a:lnTo>
                <a:lnTo>
                  <a:pt x="40135" y="255759"/>
                </a:lnTo>
                <a:lnTo>
                  <a:pt x="41997" y="279726"/>
                </a:lnTo>
                <a:lnTo>
                  <a:pt x="43238" y="305863"/>
                </a:lnTo>
                <a:lnTo>
                  <a:pt x="44984" y="374259"/>
                </a:lnTo>
                <a:lnTo>
                  <a:pt x="45229" y="390476"/>
                </a:lnTo>
                <a:lnTo>
                  <a:pt x="46663" y="406367"/>
                </a:lnTo>
                <a:lnTo>
                  <a:pt x="48888" y="422041"/>
                </a:lnTo>
                <a:lnTo>
                  <a:pt x="51642" y="437571"/>
                </a:lnTo>
                <a:lnTo>
                  <a:pt x="54748" y="449194"/>
                </a:lnTo>
                <a:lnTo>
                  <a:pt x="58089" y="458212"/>
                </a:lnTo>
                <a:lnTo>
                  <a:pt x="66507" y="475744"/>
                </a:lnTo>
                <a:lnTo>
                  <a:pt x="68468" y="475912"/>
                </a:lnTo>
                <a:lnTo>
                  <a:pt x="71045" y="474755"/>
                </a:lnTo>
                <a:lnTo>
                  <a:pt x="74033" y="472713"/>
                </a:lnTo>
                <a:lnTo>
                  <a:pt x="76025" y="468812"/>
                </a:lnTo>
                <a:lnTo>
                  <a:pt x="78239" y="457704"/>
                </a:lnTo>
                <a:lnTo>
                  <a:pt x="78829" y="448646"/>
                </a:lnTo>
                <a:lnTo>
                  <a:pt x="79223" y="437527"/>
                </a:lnTo>
                <a:lnTo>
                  <a:pt x="79485" y="425034"/>
                </a:lnTo>
                <a:lnTo>
                  <a:pt x="80930" y="412896"/>
                </a:lnTo>
                <a:lnTo>
                  <a:pt x="83163" y="400994"/>
                </a:lnTo>
                <a:lnTo>
                  <a:pt x="85921" y="389249"/>
                </a:lnTo>
                <a:lnTo>
                  <a:pt x="89031" y="377609"/>
                </a:lnTo>
                <a:lnTo>
                  <a:pt x="95873" y="354516"/>
                </a:lnTo>
                <a:lnTo>
                  <a:pt x="98205" y="344294"/>
                </a:lnTo>
                <a:lnTo>
                  <a:pt x="99760" y="334939"/>
                </a:lnTo>
                <a:lnTo>
                  <a:pt x="100796" y="326163"/>
                </a:lnTo>
                <a:lnTo>
                  <a:pt x="102758" y="316501"/>
                </a:lnTo>
                <a:lnTo>
                  <a:pt x="105335" y="306251"/>
                </a:lnTo>
                <a:lnTo>
                  <a:pt x="108323" y="295607"/>
                </a:lnTo>
                <a:lnTo>
                  <a:pt x="130732" y="226017"/>
                </a:lnTo>
                <a:lnTo>
                  <a:pt x="137955" y="205288"/>
                </a:lnTo>
                <a:lnTo>
                  <a:pt x="144040" y="188928"/>
                </a:lnTo>
                <a:lnTo>
                  <a:pt x="156863" y="156558"/>
                </a:lnTo>
                <a:lnTo>
                  <a:pt x="159185" y="153901"/>
                </a:lnTo>
                <a:lnTo>
                  <a:pt x="162004" y="152131"/>
                </a:lnTo>
                <a:lnTo>
                  <a:pt x="165152" y="150950"/>
                </a:lnTo>
                <a:lnTo>
                  <a:pt x="167251" y="151433"/>
                </a:lnTo>
                <a:lnTo>
                  <a:pt x="168650" y="153025"/>
                </a:lnTo>
                <a:lnTo>
                  <a:pt x="169584" y="155357"/>
                </a:lnTo>
                <a:lnTo>
                  <a:pt x="177394" y="191814"/>
                </a:lnTo>
                <a:lnTo>
                  <a:pt x="183033" y="219316"/>
                </a:lnTo>
                <a:lnTo>
                  <a:pt x="188062" y="240190"/>
                </a:lnTo>
                <a:lnTo>
                  <a:pt x="192684" y="256647"/>
                </a:lnTo>
                <a:lnTo>
                  <a:pt x="197036" y="270158"/>
                </a:lnTo>
                <a:lnTo>
                  <a:pt x="201207" y="285515"/>
                </a:lnTo>
                <a:lnTo>
                  <a:pt x="205258" y="302103"/>
                </a:lnTo>
                <a:lnTo>
                  <a:pt x="209228" y="319512"/>
                </a:lnTo>
                <a:lnTo>
                  <a:pt x="213145" y="333658"/>
                </a:lnTo>
                <a:lnTo>
                  <a:pt x="217027" y="345628"/>
                </a:lnTo>
                <a:lnTo>
                  <a:pt x="220884" y="356148"/>
                </a:lnTo>
                <a:lnTo>
                  <a:pt x="224726" y="364432"/>
                </a:lnTo>
                <a:lnTo>
                  <a:pt x="232381" y="377023"/>
                </a:lnTo>
                <a:lnTo>
                  <a:pt x="236201" y="384698"/>
                </a:lnTo>
                <a:lnTo>
                  <a:pt x="240017" y="393625"/>
                </a:lnTo>
                <a:lnTo>
                  <a:pt x="243832" y="403387"/>
                </a:lnTo>
                <a:lnTo>
                  <a:pt x="251456" y="417619"/>
                </a:lnTo>
                <a:lnTo>
                  <a:pt x="255267" y="423193"/>
                </a:lnTo>
                <a:lnTo>
                  <a:pt x="266275" y="432772"/>
                </a:lnTo>
                <a:lnTo>
                  <a:pt x="272767" y="437104"/>
                </a:lnTo>
                <a:lnTo>
                  <a:pt x="283366" y="441918"/>
                </a:lnTo>
                <a:lnTo>
                  <a:pt x="292311" y="444058"/>
                </a:lnTo>
                <a:lnTo>
                  <a:pt x="303215" y="445262"/>
                </a:lnTo>
                <a:lnTo>
                  <a:pt x="306213" y="445544"/>
                </a:lnTo>
                <a:lnTo>
                  <a:pt x="307011" y="444349"/>
                </a:lnTo>
                <a:lnTo>
                  <a:pt x="307899" y="439635"/>
                </a:lnTo>
                <a:lnTo>
                  <a:pt x="308294" y="429919"/>
                </a:lnTo>
                <a:lnTo>
                  <a:pt x="308399" y="423773"/>
                </a:lnTo>
                <a:lnTo>
                  <a:pt x="309739" y="410785"/>
                </a:lnTo>
                <a:lnTo>
                  <a:pt x="348319" y="93465"/>
                </a:lnTo>
                <a:lnTo>
                  <a:pt x="350322" y="75009"/>
                </a:lnTo>
                <a:lnTo>
                  <a:pt x="365759"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32"/>
          <p:cNvSpPr/>
          <p:nvPr/>
        </p:nvSpPr>
        <p:spPr>
          <a:xfrm>
            <a:off x="6092189" y="3772044"/>
            <a:ext cx="674371" cy="502257"/>
          </a:xfrm>
          <a:custGeom>
            <a:avLst/>
            <a:gdLst/>
            <a:ahLst/>
            <a:cxnLst/>
            <a:rect l="0" t="0" r="0" b="0"/>
            <a:pathLst>
              <a:path w="674371" h="502257">
                <a:moveTo>
                  <a:pt x="0" y="68435"/>
                </a:moveTo>
                <a:lnTo>
                  <a:pt x="41659" y="68435"/>
                </a:lnTo>
                <a:lnTo>
                  <a:pt x="51903" y="67165"/>
                </a:lnTo>
                <a:lnTo>
                  <a:pt x="63812" y="65049"/>
                </a:lnTo>
                <a:lnTo>
                  <a:pt x="76832" y="62368"/>
                </a:lnTo>
                <a:lnTo>
                  <a:pt x="88051" y="59310"/>
                </a:lnTo>
                <a:lnTo>
                  <a:pt x="107291" y="52527"/>
                </a:lnTo>
                <a:lnTo>
                  <a:pt x="127695" y="48665"/>
                </a:lnTo>
                <a:lnTo>
                  <a:pt x="138470" y="47635"/>
                </a:lnTo>
                <a:lnTo>
                  <a:pt x="152004" y="45679"/>
                </a:lnTo>
                <a:lnTo>
                  <a:pt x="243741" y="29847"/>
                </a:lnTo>
                <a:lnTo>
                  <a:pt x="261554" y="26200"/>
                </a:lnTo>
                <a:lnTo>
                  <a:pt x="277240" y="22498"/>
                </a:lnTo>
                <a:lnTo>
                  <a:pt x="291507" y="18761"/>
                </a:lnTo>
                <a:lnTo>
                  <a:pt x="303558" y="16269"/>
                </a:lnTo>
                <a:lnTo>
                  <a:pt x="323722" y="13500"/>
                </a:lnTo>
                <a:lnTo>
                  <a:pt x="344536" y="12270"/>
                </a:lnTo>
                <a:lnTo>
                  <a:pt x="365218" y="10453"/>
                </a:lnTo>
                <a:lnTo>
                  <a:pt x="382875" y="5412"/>
                </a:lnTo>
                <a:lnTo>
                  <a:pt x="402577" y="2325"/>
                </a:lnTo>
                <a:lnTo>
                  <a:pt x="413165" y="1502"/>
                </a:lnTo>
                <a:lnTo>
                  <a:pt x="425303" y="953"/>
                </a:lnTo>
                <a:lnTo>
                  <a:pt x="462848" y="181"/>
                </a:lnTo>
                <a:lnTo>
                  <a:pt x="477914" y="0"/>
                </a:lnTo>
                <a:lnTo>
                  <a:pt x="492230" y="3306"/>
                </a:lnTo>
                <a:lnTo>
                  <a:pt x="511183" y="8921"/>
                </a:lnTo>
                <a:lnTo>
                  <a:pt x="516048" y="9710"/>
                </a:lnTo>
                <a:lnTo>
                  <a:pt x="519292" y="11505"/>
                </a:lnTo>
                <a:lnTo>
                  <a:pt x="521455" y="13972"/>
                </a:lnTo>
                <a:lnTo>
                  <a:pt x="522897" y="16886"/>
                </a:lnTo>
                <a:lnTo>
                  <a:pt x="522588" y="20099"/>
                </a:lnTo>
                <a:lnTo>
                  <a:pt x="521112" y="23511"/>
                </a:lnTo>
                <a:lnTo>
                  <a:pt x="512967" y="34381"/>
                </a:lnTo>
                <a:lnTo>
                  <a:pt x="498837" y="49432"/>
                </a:lnTo>
                <a:lnTo>
                  <a:pt x="490038" y="57037"/>
                </a:lnTo>
                <a:lnTo>
                  <a:pt x="463328" y="79033"/>
                </a:lnTo>
                <a:lnTo>
                  <a:pt x="449856" y="89470"/>
                </a:lnTo>
                <a:lnTo>
                  <a:pt x="437064" y="98969"/>
                </a:lnTo>
                <a:lnTo>
                  <a:pt x="397471" y="127859"/>
                </a:lnTo>
                <a:lnTo>
                  <a:pt x="383091" y="138532"/>
                </a:lnTo>
                <a:lnTo>
                  <a:pt x="367154" y="151996"/>
                </a:lnTo>
                <a:lnTo>
                  <a:pt x="350180" y="167323"/>
                </a:lnTo>
                <a:lnTo>
                  <a:pt x="332513" y="183890"/>
                </a:lnTo>
                <a:lnTo>
                  <a:pt x="289177" y="222619"/>
                </a:lnTo>
                <a:lnTo>
                  <a:pt x="245364" y="261421"/>
                </a:lnTo>
                <a:lnTo>
                  <a:pt x="213190" y="291367"/>
                </a:lnTo>
                <a:lnTo>
                  <a:pt x="199277" y="303416"/>
                </a:lnTo>
                <a:lnTo>
                  <a:pt x="186191" y="313989"/>
                </a:lnTo>
                <a:lnTo>
                  <a:pt x="173658" y="323578"/>
                </a:lnTo>
                <a:lnTo>
                  <a:pt x="164033" y="332511"/>
                </a:lnTo>
                <a:lnTo>
                  <a:pt x="156345" y="341005"/>
                </a:lnTo>
                <a:lnTo>
                  <a:pt x="144417" y="355948"/>
                </a:lnTo>
                <a:lnTo>
                  <a:pt x="130562" y="371500"/>
                </a:lnTo>
                <a:lnTo>
                  <a:pt x="122374" y="380084"/>
                </a:lnTo>
                <a:lnTo>
                  <a:pt x="119683" y="384151"/>
                </a:lnTo>
                <a:lnTo>
                  <a:pt x="114625" y="395943"/>
                </a:lnTo>
                <a:lnTo>
                  <a:pt x="104378" y="408750"/>
                </a:lnTo>
                <a:lnTo>
                  <a:pt x="92534" y="421193"/>
                </a:lnTo>
                <a:lnTo>
                  <a:pt x="87089" y="429337"/>
                </a:lnTo>
                <a:lnTo>
                  <a:pt x="82190" y="438577"/>
                </a:lnTo>
                <a:lnTo>
                  <a:pt x="77653" y="448546"/>
                </a:lnTo>
                <a:lnTo>
                  <a:pt x="72613" y="463011"/>
                </a:lnTo>
                <a:lnTo>
                  <a:pt x="71269" y="468645"/>
                </a:lnTo>
                <a:lnTo>
                  <a:pt x="69103" y="472402"/>
                </a:lnTo>
                <a:lnTo>
                  <a:pt x="66388" y="474906"/>
                </a:lnTo>
                <a:lnTo>
                  <a:pt x="63310" y="476576"/>
                </a:lnTo>
                <a:lnTo>
                  <a:pt x="61257" y="478959"/>
                </a:lnTo>
                <a:lnTo>
                  <a:pt x="59888" y="481818"/>
                </a:lnTo>
                <a:lnTo>
                  <a:pt x="57691" y="489464"/>
                </a:lnTo>
                <a:lnTo>
                  <a:pt x="57198" y="501021"/>
                </a:lnTo>
                <a:lnTo>
                  <a:pt x="58452" y="501606"/>
                </a:lnTo>
                <a:lnTo>
                  <a:pt x="63232" y="502256"/>
                </a:lnTo>
                <a:lnTo>
                  <a:pt x="76363" y="499158"/>
                </a:lnTo>
                <a:lnTo>
                  <a:pt x="94899" y="493548"/>
                </a:lnTo>
                <a:lnTo>
                  <a:pt x="115838" y="486821"/>
                </a:lnTo>
                <a:lnTo>
                  <a:pt x="128026" y="484519"/>
                </a:lnTo>
                <a:lnTo>
                  <a:pt x="141230" y="482985"/>
                </a:lnTo>
                <a:lnTo>
                  <a:pt x="155114" y="481962"/>
                </a:lnTo>
                <a:lnTo>
                  <a:pt x="169450" y="480010"/>
                </a:lnTo>
                <a:lnTo>
                  <a:pt x="184087" y="477438"/>
                </a:lnTo>
                <a:lnTo>
                  <a:pt x="198925" y="474454"/>
                </a:lnTo>
                <a:lnTo>
                  <a:pt x="211356" y="471194"/>
                </a:lnTo>
                <a:lnTo>
                  <a:pt x="231943" y="464186"/>
                </a:lnTo>
                <a:lnTo>
                  <a:pt x="252946" y="460225"/>
                </a:lnTo>
                <a:lnTo>
                  <a:pt x="263881" y="459168"/>
                </a:lnTo>
                <a:lnTo>
                  <a:pt x="274981" y="457194"/>
                </a:lnTo>
                <a:lnTo>
                  <a:pt x="286191" y="454608"/>
                </a:lnTo>
                <a:lnTo>
                  <a:pt x="297474" y="451614"/>
                </a:lnTo>
                <a:lnTo>
                  <a:pt x="316784" y="448287"/>
                </a:lnTo>
                <a:lnTo>
                  <a:pt x="335103" y="446808"/>
                </a:lnTo>
                <a:lnTo>
                  <a:pt x="355946" y="446152"/>
                </a:lnTo>
                <a:lnTo>
                  <a:pt x="395167" y="445781"/>
                </a:lnTo>
                <a:lnTo>
                  <a:pt x="415845" y="444459"/>
                </a:lnTo>
                <a:lnTo>
                  <a:pt x="491937" y="437801"/>
                </a:lnTo>
                <a:lnTo>
                  <a:pt x="510838" y="436599"/>
                </a:lnTo>
                <a:lnTo>
                  <a:pt x="527249" y="435798"/>
                </a:lnTo>
                <a:lnTo>
                  <a:pt x="559029" y="434908"/>
                </a:lnTo>
                <a:lnTo>
                  <a:pt x="674370" y="4341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33"/>
          <p:cNvSpPr/>
          <p:nvPr/>
        </p:nvSpPr>
        <p:spPr>
          <a:xfrm>
            <a:off x="6195059" y="3989070"/>
            <a:ext cx="388622" cy="22390"/>
          </a:xfrm>
          <a:custGeom>
            <a:avLst/>
            <a:gdLst/>
            <a:ahLst/>
            <a:cxnLst/>
            <a:rect l="0" t="0" r="0" b="0"/>
            <a:pathLst>
              <a:path w="388622" h="22390">
                <a:moveTo>
                  <a:pt x="0" y="11430"/>
                </a:moveTo>
                <a:lnTo>
                  <a:pt x="9842" y="11430"/>
                </a:lnTo>
                <a:lnTo>
                  <a:pt x="12912" y="12700"/>
                </a:lnTo>
                <a:lnTo>
                  <a:pt x="17498" y="14816"/>
                </a:lnTo>
                <a:lnTo>
                  <a:pt x="23095" y="17497"/>
                </a:lnTo>
                <a:lnTo>
                  <a:pt x="29367" y="19285"/>
                </a:lnTo>
                <a:lnTo>
                  <a:pt x="36088" y="20476"/>
                </a:lnTo>
                <a:lnTo>
                  <a:pt x="43109" y="21270"/>
                </a:lnTo>
                <a:lnTo>
                  <a:pt x="49059" y="21801"/>
                </a:lnTo>
                <a:lnTo>
                  <a:pt x="59058" y="22389"/>
                </a:lnTo>
                <a:lnTo>
                  <a:pt x="66042" y="21276"/>
                </a:lnTo>
                <a:lnTo>
                  <a:pt x="74508" y="19264"/>
                </a:lnTo>
                <a:lnTo>
                  <a:pt x="83963" y="16652"/>
                </a:lnTo>
                <a:lnTo>
                  <a:pt x="92805" y="14911"/>
                </a:lnTo>
                <a:lnTo>
                  <a:pt x="101240" y="13751"/>
                </a:lnTo>
                <a:lnTo>
                  <a:pt x="109404" y="12977"/>
                </a:lnTo>
                <a:lnTo>
                  <a:pt x="118656" y="12461"/>
                </a:lnTo>
                <a:lnTo>
                  <a:pt x="139097" y="11888"/>
                </a:lnTo>
                <a:lnTo>
                  <a:pt x="165956" y="11565"/>
                </a:lnTo>
                <a:lnTo>
                  <a:pt x="176678" y="10250"/>
                </a:lnTo>
                <a:lnTo>
                  <a:pt x="188905" y="8103"/>
                </a:lnTo>
                <a:lnTo>
                  <a:pt x="202137" y="5402"/>
                </a:lnTo>
                <a:lnTo>
                  <a:pt x="216038" y="3601"/>
                </a:lnTo>
                <a:lnTo>
                  <a:pt x="230386" y="2401"/>
                </a:lnTo>
                <a:lnTo>
                  <a:pt x="245030" y="1600"/>
                </a:lnTo>
                <a:lnTo>
                  <a:pt x="291783" y="711"/>
                </a:lnTo>
                <a:lnTo>
                  <a:pt x="38862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34"/>
          <p:cNvSpPr/>
          <p:nvPr/>
        </p:nvSpPr>
        <p:spPr>
          <a:xfrm>
            <a:off x="7040880" y="3292830"/>
            <a:ext cx="1759128" cy="1930680"/>
          </a:xfrm>
          <a:custGeom>
            <a:avLst/>
            <a:gdLst/>
            <a:ahLst/>
            <a:cxnLst/>
            <a:rect l="0" t="0" r="0" b="0"/>
            <a:pathLst>
              <a:path w="1759128" h="1930680">
                <a:moveTo>
                  <a:pt x="0" y="1930679"/>
                </a:moveTo>
                <a:lnTo>
                  <a:pt x="16980" y="1922824"/>
                </a:lnTo>
                <a:lnTo>
                  <a:pt x="37267" y="1916569"/>
                </a:lnTo>
                <a:lnTo>
                  <a:pt x="49583" y="1911708"/>
                </a:lnTo>
                <a:lnTo>
                  <a:pt x="59291" y="1909548"/>
                </a:lnTo>
                <a:lnTo>
                  <a:pt x="62387" y="1907702"/>
                </a:lnTo>
                <a:lnTo>
                  <a:pt x="64451" y="1905201"/>
                </a:lnTo>
                <a:lnTo>
                  <a:pt x="65828" y="1902264"/>
                </a:lnTo>
                <a:lnTo>
                  <a:pt x="73832" y="1892062"/>
                </a:lnTo>
                <a:lnTo>
                  <a:pt x="78431" y="1889695"/>
                </a:lnTo>
                <a:lnTo>
                  <a:pt x="90315" y="1887064"/>
                </a:lnTo>
                <a:lnTo>
                  <a:pt x="104063" y="1879122"/>
                </a:lnTo>
                <a:lnTo>
                  <a:pt x="158290" y="1829458"/>
                </a:lnTo>
                <a:lnTo>
                  <a:pt x="177975" y="1808568"/>
                </a:lnTo>
                <a:lnTo>
                  <a:pt x="195255" y="1784714"/>
                </a:lnTo>
                <a:lnTo>
                  <a:pt x="248636" y="1725082"/>
                </a:lnTo>
                <a:lnTo>
                  <a:pt x="290554" y="1676143"/>
                </a:lnTo>
                <a:lnTo>
                  <a:pt x="339004" y="1626306"/>
                </a:lnTo>
                <a:lnTo>
                  <a:pt x="374906" y="1587624"/>
                </a:lnTo>
                <a:lnTo>
                  <a:pt x="420202" y="1532677"/>
                </a:lnTo>
                <a:lnTo>
                  <a:pt x="460348" y="1472816"/>
                </a:lnTo>
                <a:lnTo>
                  <a:pt x="498490" y="1418814"/>
                </a:lnTo>
                <a:lnTo>
                  <a:pt x="569825" y="1336058"/>
                </a:lnTo>
                <a:lnTo>
                  <a:pt x="647768" y="1235771"/>
                </a:lnTo>
                <a:lnTo>
                  <a:pt x="721380" y="1146366"/>
                </a:lnTo>
                <a:lnTo>
                  <a:pt x="763369" y="1094194"/>
                </a:lnTo>
                <a:lnTo>
                  <a:pt x="816570" y="1038613"/>
                </a:lnTo>
                <a:lnTo>
                  <a:pt x="872686" y="977605"/>
                </a:lnTo>
                <a:lnTo>
                  <a:pt x="928653" y="910453"/>
                </a:lnTo>
                <a:lnTo>
                  <a:pt x="973677" y="855870"/>
                </a:lnTo>
                <a:lnTo>
                  <a:pt x="1023320" y="801332"/>
                </a:lnTo>
                <a:lnTo>
                  <a:pt x="1067289" y="750724"/>
                </a:lnTo>
                <a:lnTo>
                  <a:pt x="1224291" y="582390"/>
                </a:lnTo>
                <a:lnTo>
                  <a:pt x="1271790" y="527604"/>
                </a:lnTo>
                <a:lnTo>
                  <a:pt x="1323774" y="470519"/>
                </a:lnTo>
                <a:lnTo>
                  <a:pt x="1358276" y="428699"/>
                </a:lnTo>
                <a:lnTo>
                  <a:pt x="1392347" y="386833"/>
                </a:lnTo>
                <a:lnTo>
                  <a:pt x="1453100" y="326292"/>
                </a:lnTo>
                <a:lnTo>
                  <a:pt x="1492489" y="282899"/>
                </a:lnTo>
                <a:lnTo>
                  <a:pt x="1542287" y="219948"/>
                </a:lnTo>
                <a:lnTo>
                  <a:pt x="1557950" y="203884"/>
                </a:lnTo>
                <a:lnTo>
                  <a:pt x="1579779" y="186431"/>
                </a:lnTo>
                <a:lnTo>
                  <a:pt x="1621531" y="132801"/>
                </a:lnTo>
                <a:lnTo>
                  <a:pt x="1644761" y="104974"/>
                </a:lnTo>
                <a:lnTo>
                  <a:pt x="1658528" y="93518"/>
                </a:lnTo>
                <a:lnTo>
                  <a:pt x="1681995" y="75815"/>
                </a:lnTo>
                <a:lnTo>
                  <a:pt x="1712963" y="40419"/>
                </a:lnTo>
                <a:lnTo>
                  <a:pt x="1759127" y="0"/>
                </a:lnTo>
                <a:lnTo>
                  <a:pt x="1753828" y="5371"/>
                </a:lnTo>
                <a:lnTo>
                  <a:pt x="1750879" y="7060"/>
                </a:lnTo>
                <a:lnTo>
                  <a:pt x="1744214" y="8938"/>
                </a:lnTo>
                <a:lnTo>
                  <a:pt x="1741930" y="10708"/>
                </a:lnTo>
                <a:lnTo>
                  <a:pt x="1740406" y="13159"/>
                </a:lnTo>
                <a:lnTo>
                  <a:pt x="1737360" y="2187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35"/>
          <p:cNvSpPr/>
          <p:nvPr/>
        </p:nvSpPr>
        <p:spPr>
          <a:xfrm>
            <a:off x="7669529" y="3086100"/>
            <a:ext cx="262891" cy="1165860"/>
          </a:xfrm>
          <a:custGeom>
            <a:avLst/>
            <a:gdLst/>
            <a:ahLst/>
            <a:cxnLst/>
            <a:rect l="0" t="0" r="0" b="0"/>
            <a:pathLst>
              <a:path w="262891" h="1165860">
                <a:moveTo>
                  <a:pt x="262890" y="1165859"/>
                </a:moveTo>
                <a:lnTo>
                  <a:pt x="262890" y="1148832"/>
                </a:lnTo>
                <a:lnTo>
                  <a:pt x="261621" y="1146888"/>
                </a:lnTo>
                <a:lnTo>
                  <a:pt x="259504" y="1145592"/>
                </a:lnTo>
                <a:lnTo>
                  <a:pt x="256823" y="1144728"/>
                </a:lnTo>
                <a:lnTo>
                  <a:pt x="255035" y="1141612"/>
                </a:lnTo>
                <a:lnTo>
                  <a:pt x="253049" y="1131376"/>
                </a:lnTo>
                <a:lnTo>
                  <a:pt x="251931" y="1117401"/>
                </a:lnTo>
                <a:lnTo>
                  <a:pt x="250505" y="1113234"/>
                </a:lnTo>
                <a:lnTo>
                  <a:pt x="245532" y="1105217"/>
                </a:lnTo>
                <a:lnTo>
                  <a:pt x="239089" y="1097420"/>
                </a:lnTo>
                <a:lnTo>
                  <a:pt x="235593" y="1093563"/>
                </a:lnTo>
                <a:lnTo>
                  <a:pt x="233262" y="1088452"/>
                </a:lnTo>
                <a:lnTo>
                  <a:pt x="226135" y="1061998"/>
                </a:lnTo>
                <a:lnTo>
                  <a:pt x="221155" y="1047309"/>
                </a:lnTo>
                <a:lnTo>
                  <a:pt x="218941" y="1032314"/>
                </a:lnTo>
                <a:lnTo>
                  <a:pt x="211184" y="1013796"/>
                </a:lnTo>
                <a:lnTo>
                  <a:pt x="205560" y="1003524"/>
                </a:lnTo>
                <a:lnTo>
                  <a:pt x="199310" y="985337"/>
                </a:lnTo>
                <a:lnTo>
                  <a:pt x="193992" y="966247"/>
                </a:lnTo>
                <a:lnTo>
                  <a:pt x="189018" y="954045"/>
                </a:lnTo>
                <a:lnTo>
                  <a:pt x="183162" y="940830"/>
                </a:lnTo>
                <a:lnTo>
                  <a:pt x="176656" y="919373"/>
                </a:lnTo>
                <a:lnTo>
                  <a:pt x="169954" y="895020"/>
                </a:lnTo>
                <a:lnTo>
                  <a:pt x="162833" y="876080"/>
                </a:lnTo>
                <a:lnTo>
                  <a:pt x="154275" y="854563"/>
                </a:lnTo>
                <a:lnTo>
                  <a:pt x="148570" y="837678"/>
                </a:lnTo>
                <a:lnTo>
                  <a:pt x="142232" y="812145"/>
                </a:lnTo>
                <a:lnTo>
                  <a:pt x="136027" y="788943"/>
                </a:lnTo>
                <a:lnTo>
                  <a:pt x="129037" y="763391"/>
                </a:lnTo>
                <a:lnTo>
                  <a:pt x="110424" y="682925"/>
                </a:lnTo>
                <a:lnTo>
                  <a:pt x="102841" y="658699"/>
                </a:lnTo>
                <a:lnTo>
                  <a:pt x="95238" y="638195"/>
                </a:lnTo>
                <a:lnTo>
                  <a:pt x="87624" y="616382"/>
                </a:lnTo>
                <a:lnTo>
                  <a:pt x="82266" y="588749"/>
                </a:lnTo>
                <a:lnTo>
                  <a:pt x="74240" y="562233"/>
                </a:lnTo>
                <a:lnTo>
                  <a:pt x="68543" y="546272"/>
                </a:lnTo>
                <a:lnTo>
                  <a:pt x="62206" y="520391"/>
                </a:lnTo>
                <a:lnTo>
                  <a:pt x="55441" y="487897"/>
                </a:lnTo>
                <a:lnTo>
                  <a:pt x="32400" y="368719"/>
                </a:lnTo>
                <a:lnTo>
                  <a:pt x="27101" y="334902"/>
                </a:lnTo>
                <a:lnTo>
                  <a:pt x="24117" y="301583"/>
                </a:lnTo>
                <a:lnTo>
                  <a:pt x="22149" y="275007"/>
                </a:lnTo>
                <a:lnTo>
                  <a:pt x="17041" y="225095"/>
                </a:lnTo>
                <a:lnTo>
                  <a:pt x="13901" y="204673"/>
                </a:lnTo>
                <a:lnTo>
                  <a:pt x="7025" y="175209"/>
                </a:lnTo>
                <a:lnTo>
                  <a:pt x="5953" y="165066"/>
                </a:lnTo>
                <a:lnTo>
                  <a:pt x="6509" y="157034"/>
                </a:lnTo>
                <a:lnTo>
                  <a:pt x="8149" y="150409"/>
                </a:lnTo>
                <a:lnTo>
                  <a:pt x="7973" y="143452"/>
                </a:lnTo>
                <a:lnTo>
                  <a:pt x="1952" y="110651"/>
                </a:lnTo>
                <a:lnTo>
                  <a:pt x="385" y="79994"/>
                </a:lnTo>
                <a:lnTo>
                  <a:pt x="77" y="50044"/>
                </a:lnTo>
                <a:lnTo>
                  <a:pt x="0"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36"/>
          <p:cNvSpPr/>
          <p:nvPr/>
        </p:nvSpPr>
        <p:spPr>
          <a:xfrm>
            <a:off x="7509509" y="4085354"/>
            <a:ext cx="173129" cy="166606"/>
          </a:xfrm>
          <a:custGeom>
            <a:avLst/>
            <a:gdLst/>
            <a:ahLst/>
            <a:cxnLst/>
            <a:rect l="0" t="0" r="0" b="0"/>
            <a:pathLst>
              <a:path w="173129" h="166606">
                <a:moveTo>
                  <a:pt x="0" y="6585"/>
                </a:moveTo>
                <a:lnTo>
                  <a:pt x="0" y="0"/>
                </a:lnTo>
                <a:lnTo>
                  <a:pt x="0" y="17447"/>
                </a:lnTo>
                <a:lnTo>
                  <a:pt x="3388" y="21149"/>
                </a:lnTo>
                <a:lnTo>
                  <a:pt x="6068" y="23914"/>
                </a:lnTo>
                <a:lnTo>
                  <a:pt x="9125" y="28298"/>
                </a:lnTo>
                <a:lnTo>
                  <a:pt x="12434" y="33761"/>
                </a:lnTo>
                <a:lnTo>
                  <a:pt x="15909" y="39942"/>
                </a:lnTo>
                <a:lnTo>
                  <a:pt x="19496" y="45333"/>
                </a:lnTo>
                <a:lnTo>
                  <a:pt x="23158" y="50197"/>
                </a:lnTo>
                <a:lnTo>
                  <a:pt x="26868" y="54710"/>
                </a:lnTo>
                <a:lnTo>
                  <a:pt x="30612" y="58988"/>
                </a:lnTo>
                <a:lnTo>
                  <a:pt x="34378" y="63110"/>
                </a:lnTo>
                <a:lnTo>
                  <a:pt x="38159" y="67129"/>
                </a:lnTo>
                <a:lnTo>
                  <a:pt x="55616" y="84920"/>
                </a:lnTo>
                <a:lnTo>
                  <a:pt x="61207" y="89288"/>
                </a:lnTo>
                <a:lnTo>
                  <a:pt x="66205" y="92201"/>
                </a:lnTo>
                <a:lnTo>
                  <a:pt x="70807" y="94142"/>
                </a:lnTo>
                <a:lnTo>
                  <a:pt x="75145" y="96707"/>
                </a:lnTo>
                <a:lnTo>
                  <a:pt x="79306" y="99686"/>
                </a:lnTo>
                <a:lnTo>
                  <a:pt x="83351" y="102943"/>
                </a:lnTo>
                <a:lnTo>
                  <a:pt x="87317" y="106384"/>
                </a:lnTo>
                <a:lnTo>
                  <a:pt x="91232" y="109948"/>
                </a:lnTo>
                <a:lnTo>
                  <a:pt x="95112" y="113593"/>
                </a:lnTo>
                <a:lnTo>
                  <a:pt x="98968" y="116024"/>
                </a:lnTo>
                <a:lnTo>
                  <a:pt x="102809" y="117644"/>
                </a:lnTo>
                <a:lnTo>
                  <a:pt x="106640" y="118725"/>
                </a:lnTo>
                <a:lnTo>
                  <a:pt x="110463" y="120715"/>
                </a:lnTo>
                <a:lnTo>
                  <a:pt x="114283" y="123312"/>
                </a:lnTo>
                <a:lnTo>
                  <a:pt x="118099" y="126313"/>
                </a:lnTo>
                <a:lnTo>
                  <a:pt x="121912" y="128314"/>
                </a:lnTo>
                <a:lnTo>
                  <a:pt x="125725" y="129648"/>
                </a:lnTo>
                <a:lnTo>
                  <a:pt x="129537" y="130537"/>
                </a:lnTo>
                <a:lnTo>
                  <a:pt x="133348" y="132400"/>
                </a:lnTo>
                <a:lnTo>
                  <a:pt x="137159" y="134912"/>
                </a:lnTo>
                <a:lnTo>
                  <a:pt x="140969" y="137856"/>
                </a:lnTo>
                <a:lnTo>
                  <a:pt x="146050" y="141089"/>
                </a:lnTo>
                <a:lnTo>
                  <a:pt x="151976" y="144514"/>
                </a:lnTo>
                <a:lnTo>
                  <a:pt x="158468" y="148068"/>
                </a:lnTo>
                <a:lnTo>
                  <a:pt x="162796" y="151707"/>
                </a:lnTo>
                <a:lnTo>
                  <a:pt x="165680" y="155404"/>
                </a:lnTo>
                <a:lnTo>
                  <a:pt x="167603" y="159137"/>
                </a:lnTo>
                <a:lnTo>
                  <a:pt x="170156" y="161627"/>
                </a:lnTo>
                <a:lnTo>
                  <a:pt x="173128" y="163287"/>
                </a:lnTo>
                <a:lnTo>
                  <a:pt x="171450" y="16660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37"/>
          <p:cNvSpPr/>
          <p:nvPr/>
        </p:nvSpPr>
        <p:spPr>
          <a:xfrm>
            <a:off x="7888288" y="3669219"/>
            <a:ext cx="295592" cy="226627"/>
          </a:xfrm>
          <a:custGeom>
            <a:avLst/>
            <a:gdLst/>
            <a:ahLst/>
            <a:cxnLst/>
            <a:rect l="0" t="0" r="0" b="0"/>
            <a:pathLst>
              <a:path w="295592" h="226627">
                <a:moveTo>
                  <a:pt x="9841" y="114110"/>
                </a:moveTo>
                <a:lnTo>
                  <a:pt x="0" y="94428"/>
                </a:lnTo>
                <a:lnTo>
                  <a:pt x="741" y="90829"/>
                </a:lnTo>
                <a:lnTo>
                  <a:pt x="2504" y="85889"/>
                </a:lnTo>
                <a:lnTo>
                  <a:pt x="4951" y="80057"/>
                </a:lnTo>
                <a:lnTo>
                  <a:pt x="6581" y="74898"/>
                </a:lnTo>
                <a:lnTo>
                  <a:pt x="7668" y="70189"/>
                </a:lnTo>
                <a:lnTo>
                  <a:pt x="8392" y="65779"/>
                </a:lnTo>
                <a:lnTo>
                  <a:pt x="10145" y="61570"/>
                </a:lnTo>
                <a:lnTo>
                  <a:pt x="12584" y="57493"/>
                </a:lnTo>
                <a:lnTo>
                  <a:pt x="15479" y="53506"/>
                </a:lnTo>
                <a:lnTo>
                  <a:pt x="19950" y="48307"/>
                </a:lnTo>
                <a:lnTo>
                  <a:pt x="25471" y="42302"/>
                </a:lnTo>
                <a:lnTo>
                  <a:pt x="31691" y="35758"/>
                </a:lnTo>
                <a:lnTo>
                  <a:pt x="37108" y="31395"/>
                </a:lnTo>
                <a:lnTo>
                  <a:pt x="41989" y="28487"/>
                </a:lnTo>
                <a:lnTo>
                  <a:pt x="50799" y="23986"/>
                </a:lnTo>
                <a:lnTo>
                  <a:pt x="58948" y="17752"/>
                </a:lnTo>
                <a:lnTo>
                  <a:pt x="64170" y="14311"/>
                </a:lnTo>
                <a:lnTo>
                  <a:pt x="70190" y="10747"/>
                </a:lnTo>
                <a:lnTo>
                  <a:pt x="76744" y="7102"/>
                </a:lnTo>
                <a:lnTo>
                  <a:pt x="82383" y="4671"/>
                </a:lnTo>
                <a:lnTo>
                  <a:pt x="87412" y="3051"/>
                </a:lnTo>
                <a:lnTo>
                  <a:pt x="96388" y="1251"/>
                </a:lnTo>
                <a:lnTo>
                  <a:pt x="104610" y="450"/>
                </a:lnTo>
                <a:lnTo>
                  <a:pt x="111120" y="238"/>
                </a:lnTo>
                <a:lnTo>
                  <a:pt x="128515" y="0"/>
                </a:lnTo>
                <a:lnTo>
                  <a:pt x="135947" y="1207"/>
                </a:lnTo>
                <a:lnTo>
                  <a:pt x="142172" y="3282"/>
                </a:lnTo>
                <a:lnTo>
                  <a:pt x="155220" y="9668"/>
                </a:lnTo>
                <a:lnTo>
                  <a:pt x="160391" y="13929"/>
                </a:lnTo>
                <a:lnTo>
                  <a:pt x="163548" y="16842"/>
                </a:lnTo>
                <a:lnTo>
                  <a:pt x="166922" y="22595"/>
                </a:lnTo>
                <a:lnTo>
                  <a:pt x="170442" y="30240"/>
                </a:lnTo>
                <a:lnTo>
                  <a:pt x="174058" y="39147"/>
                </a:lnTo>
                <a:lnTo>
                  <a:pt x="176470" y="46354"/>
                </a:lnTo>
                <a:lnTo>
                  <a:pt x="178077" y="52430"/>
                </a:lnTo>
                <a:lnTo>
                  <a:pt x="179149" y="57750"/>
                </a:lnTo>
                <a:lnTo>
                  <a:pt x="178593" y="65107"/>
                </a:lnTo>
                <a:lnTo>
                  <a:pt x="176952" y="73821"/>
                </a:lnTo>
                <a:lnTo>
                  <a:pt x="174588" y="83441"/>
                </a:lnTo>
                <a:lnTo>
                  <a:pt x="173013" y="93664"/>
                </a:lnTo>
                <a:lnTo>
                  <a:pt x="171963" y="104289"/>
                </a:lnTo>
                <a:lnTo>
                  <a:pt x="171262" y="115183"/>
                </a:lnTo>
                <a:lnTo>
                  <a:pt x="168255" y="126255"/>
                </a:lnTo>
                <a:lnTo>
                  <a:pt x="163711" y="137447"/>
                </a:lnTo>
                <a:lnTo>
                  <a:pt x="158141" y="148718"/>
                </a:lnTo>
                <a:lnTo>
                  <a:pt x="154428" y="157502"/>
                </a:lnTo>
                <a:lnTo>
                  <a:pt x="151953" y="164628"/>
                </a:lnTo>
                <a:lnTo>
                  <a:pt x="150302" y="170649"/>
                </a:lnTo>
                <a:lnTo>
                  <a:pt x="147932" y="174663"/>
                </a:lnTo>
                <a:lnTo>
                  <a:pt x="145082" y="177339"/>
                </a:lnTo>
                <a:lnTo>
                  <a:pt x="141911" y="179123"/>
                </a:lnTo>
                <a:lnTo>
                  <a:pt x="139798" y="181582"/>
                </a:lnTo>
                <a:lnTo>
                  <a:pt x="138389" y="184491"/>
                </a:lnTo>
                <a:lnTo>
                  <a:pt x="137450" y="187701"/>
                </a:lnTo>
                <a:lnTo>
                  <a:pt x="133020" y="194654"/>
                </a:lnTo>
                <a:lnTo>
                  <a:pt x="130060" y="198286"/>
                </a:lnTo>
                <a:lnTo>
                  <a:pt x="128087" y="201978"/>
                </a:lnTo>
                <a:lnTo>
                  <a:pt x="126772" y="205708"/>
                </a:lnTo>
                <a:lnTo>
                  <a:pt x="125895" y="209466"/>
                </a:lnTo>
                <a:lnTo>
                  <a:pt x="124040" y="211971"/>
                </a:lnTo>
                <a:lnTo>
                  <a:pt x="121534" y="213640"/>
                </a:lnTo>
                <a:lnTo>
                  <a:pt x="118593" y="214754"/>
                </a:lnTo>
                <a:lnTo>
                  <a:pt x="111939" y="219378"/>
                </a:lnTo>
                <a:lnTo>
                  <a:pt x="108386" y="222388"/>
                </a:lnTo>
                <a:lnTo>
                  <a:pt x="103478" y="224396"/>
                </a:lnTo>
                <a:lnTo>
                  <a:pt x="97666" y="225734"/>
                </a:lnTo>
                <a:lnTo>
                  <a:pt x="91252" y="226626"/>
                </a:lnTo>
                <a:lnTo>
                  <a:pt x="86974" y="225951"/>
                </a:lnTo>
                <a:lnTo>
                  <a:pt x="84124" y="224231"/>
                </a:lnTo>
                <a:lnTo>
                  <a:pt x="82223" y="221814"/>
                </a:lnTo>
                <a:lnTo>
                  <a:pt x="79686" y="220203"/>
                </a:lnTo>
                <a:lnTo>
                  <a:pt x="71317" y="217935"/>
                </a:lnTo>
                <a:lnTo>
                  <a:pt x="68914" y="217405"/>
                </a:lnTo>
                <a:lnTo>
                  <a:pt x="68273" y="215993"/>
                </a:lnTo>
                <a:lnTo>
                  <a:pt x="67371" y="209209"/>
                </a:lnTo>
                <a:lnTo>
                  <a:pt x="67067" y="202886"/>
                </a:lnTo>
                <a:lnTo>
                  <a:pt x="67041" y="199964"/>
                </a:lnTo>
                <a:lnTo>
                  <a:pt x="68295" y="195476"/>
                </a:lnTo>
                <a:lnTo>
                  <a:pt x="70401" y="189945"/>
                </a:lnTo>
                <a:lnTo>
                  <a:pt x="73074" y="183717"/>
                </a:lnTo>
                <a:lnTo>
                  <a:pt x="76126" y="178294"/>
                </a:lnTo>
                <a:lnTo>
                  <a:pt x="79431" y="173410"/>
                </a:lnTo>
                <a:lnTo>
                  <a:pt x="82905" y="168883"/>
                </a:lnTo>
                <a:lnTo>
                  <a:pt x="87760" y="163326"/>
                </a:lnTo>
                <a:lnTo>
                  <a:pt x="93537" y="157081"/>
                </a:lnTo>
                <a:lnTo>
                  <a:pt x="106730" y="143368"/>
                </a:lnTo>
                <a:lnTo>
                  <a:pt x="121059" y="128807"/>
                </a:lnTo>
                <a:lnTo>
                  <a:pt x="129707" y="121368"/>
                </a:lnTo>
                <a:lnTo>
                  <a:pt x="139281" y="113869"/>
                </a:lnTo>
                <a:lnTo>
                  <a:pt x="149475" y="106330"/>
                </a:lnTo>
                <a:lnTo>
                  <a:pt x="157541" y="100033"/>
                </a:lnTo>
                <a:lnTo>
                  <a:pt x="164187" y="94565"/>
                </a:lnTo>
                <a:lnTo>
                  <a:pt x="169889" y="89650"/>
                </a:lnTo>
                <a:lnTo>
                  <a:pt x="178769" y="83834"/>
                </a:lnTo>
                <a:lnTo>
                  <a:pt x="189770" y="77416"/>
                </a:lnTo>
                <a:lnTo>
                  <a:pt x="202184" y="70597"/>
                </a:lnTo>
                <a:lnTo>
                  <a:pt x="214270" y="63512"/>
                </a:lnTo>
                <a:lnTo>
                  <a:pt x="237859" y="48866"/>
                </a:lnTo>
                <a:lnTo>
                  <a:pt x="246943" y="43944"/>
                </a:lnTo>
                <a:lnTo>
                  <a:pt x="254270" y="40663"/>
                </a:lnTo>
                <a:lnTo>
                  <a:pt x="260423" y="38475"/>
                </a:lnTo>
                <a:lnTo>
                  <a:pt x="265796" y="37017"/>
                </a:lnTo>
                <a:lnTo>
                  <a:pt x="270648" y="36045"/>
                </a:lnTo>
                <a:lnTo>
                  <a:pt x="275152" y="35397"/>
                </a:lnTo>
                <a:lnTo>
                  <a:pt x="278156" y="33695"/>
                </a:lnTo>
                <a:lnTo>
                  <a:pt x="280158" y="31290"/>
                </a:lnTo>
                <a:lnTo>
                  <a:pt x="281492" y="28417"/>
                </a:lnTo>
                <a:lnTo>
                  <a:pt x="283652" y="26501"/>
                </a:lnTo>
                <a:lnTo>
                  <a:pt x="286361" y="25224"/>
                </a:lnTo>
                <a:lnTo>
                  <a:pt x="295591" y="2267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38"/>
          <p:cNvSpPr/>
          <p:nvPr/>
        </p:nvSpPr>
        <p:spPr>
          <a:xfrm>
            <a:off x="7852409" y="4652009"/>
            <a:ext cx="34292" cy="434342"/>
          </a:xfrm>
          <a:custGeom>
            <a:avLst/>
            <a:gdLst/>
            <a:ahLst/>
            <a:cxnLst/>
            <a:rect l="0" t="0" r="0" b="0"/>
            <a:pathLst>
              <a:path w="34292" h="434342">
                <a:moveTo>
                  <a:pt x="0" y="0"/>
                </a:moveTo>
                <a:lnTo>
                  <a:pt x="0" y="18203"/>
                </a:lnTo>
                <a:lnTo>
                  <a:pt x="1271" y="29916"/>
                </a:lnTo>
                <a:lnTo>
                  <a:pt x="3388" y="44074"/>
                </a:lnTo>
                <a:lnTo>
                  <a:pt x="6068" y="59863"/>
                </a:lnTo>
                <a:lnTo>
                  <a:pt x="7856" y="72929"/>
                </a:lnTo>
                <a:lnTo>
                  <a:pt x="9047" y="84179"/>
                </a:lnTo>
                <a:lnTo>
                  <a:pt x="9842" y="94220"/>
                </a:lnTo>
                <a:lnTo>
                  <a:pt x="14111" y="129082"/>
                </a:lnTo>
                <a:lnTo>
                  <a:pt x="17027" y="150825"/>
                </a:lnTo>
                <a:lnTo>
                  <a:pt x="18972" y="174210"/>
                </a:lnTo>
                <a:lnTo>
                  <a:pt x="20268" y="198690"/>
                </a:lnTo>
                <a:lnTo>
                  <a:pt x="22092" y="258685"/>
                </a:lnTo>
                <a:lnTo>
                  <a:pt x="22759" y="310361"/>
                </a:lnTo>
                <a:lnTo>
                  <a:pt x="22815" y="326745"/>
                </a:lnTo>
                <a:lnTo>
                  <a:pt x="24100" y="333401"/>
                </a:lnTo>
                <a:lnTo>
                  <a:pt x="26227" y="339107"/>
                </a:lnTo>
                <a:lnTo>
                  <a:pt x="28915" y="344182"/>
                </a:lnTo>
                <a:lnTo>
                  <a:pt x="30707" y="351375"/>
                </a:lnTo>
                <a:lnTo>
                  <a:pt x="31901" y="359980"/>
                </a:lnTo>
                <a:lnTo>
                  <a:pt x="32698" y="369527"/>
                </a:lnTo>
                <a:lnTo>
                  <a:pt x="33229" y="378432"/>
                </a:lnTo>
                <a:lnTo>
                  <a:pt x="33818" y="395099"/>
                </a:lnTo>
                <a:lnTo>
                  <a:pt x="34249" y="419883"/>
                </a:lnTo>
                <a:lnTo>
                  <a:pt x="34291" y="43434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39"/>
          <p:cNvSpPr/>
          <p:nvPr/>
        </p:nvSpPr>
        <p:spPr>
          <a:xfrm>
            <a:off x="8001000" y="4766309"/>
            <a:ext cx="240030" cy="45721"/>
          </a:xfrm>
          <a:custGeom>
            <a:avLst/>
            <a:gdLst/>
            <a:ahLst/>
            <a:cxnLst/>
            <a:rect l="0" t="0" r="0" b="0"/>
            <a:pathLst>
              <a:path w="240030" h="45721">
                <a:moveTo>
                  <a:pt x="0" y="45720"/>
                </a:moveTo>
                <a:lnTo>
                  <a:pt x="6067" y="33585"/>
                </a:lnTo>
                <a:lnTo>
                  <a:pt x="9125" y="30010"/>
                </a:lnTo>
                <a:lnTo>
                  <a:pt x="12433" y="27627"/>
                </a:lnTo>
                <a:lnTo>
                  <a:pt x="15908" y="26038"/>
                </a:lnTo>
                <a:lnTo>
                  <a:pt x="24576" y="23709"/>
                </a:lnTo>
                <a:lnTo>
                  <a:pt x="51138" y="17734"/>
                </a:lnTo>
                <a:lnTo>
                  <a:pt x="62032" y="15633"/>
                </a:lnTo>
                <a:lnTo>
                  <a:pt x="70565" y="14232"/>
                </a:lnTo>
                <a:lnTo>
                  <a:pt x="77523" y="13298"/>
                </a:lnTo>
                <a:lnTo>
                  <a:pt x="84701" y="12676"/>
                </a:lnTo>
                <a:lnTo>
                  <a:pt x="92027" y="12260"/>
                </a:lnTo>
                <a:lnTo>
                  <a:pt x="99452" y="11984"/>
                </a:lnTo>
                <a:lnTo>
                  <a:pt x="106941" y="10530"/>
                </a:lnTo>
                <a:lnTo>
                  <a:pt x="114474" y="8290"/>
                </a:lnTo>
                <a:lnTo>
                  <a:pt x="122035" y="5527"/>
                </a:lnTo>
                <a:lnTo>
                  <a:pt x="130887" y="3685"/>
                </a:lnTo>
                <a:lnTo>
                  <a:pt x="140598" y="2457"/>
                </a:lnTo>
                <a:lnTo>
                  <a:pt x="159008" y="1092"/>
                </a:lnTo>
                <a:lnTo>
                  <a:pt x="171423" y="486"/>
                </a:lnTo>
                <a:lnTo>
                  <a:pt x="220944" y="65"/>
                </a:lnTo>
                <a:lnTo>
                  <a:pt x="24002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40"/>
          <p:cNvSpPr/>
          <p:nvPr/>
        </p:nvSpPr>
        <p:spPr>
          <a:xfrm>
            <a:off x="8058150" y="4652009"/>
            <a:ext cx="45720" cy="388621"/>
          </a:xfrm>
          <a:custGeom>
            <a:avLst/>
            <a:gdLst/>
            <a:ahLst/>
            <a:cxnLst/>
            <a:rect l="0" t="0" r="0" b="0"/>
            <a:pathLst>
              <a:path w="45720" h="388621">
                <a:moveTo>
                  <a:pt x="0" y="0"/>
                </a:moveTo>
                <a:lnTo>
                  <a:pt x="0" y="12136"/>
                </a:lnTo>
                <a:lnTo>
                  <a:pt x="1270" y="18251"/>
                </a:lnTo>
                <a:lnTo>
                  <a:pt x="3386" y="24867"/>
                </a:lnTo>
                <a:lnTo>
                  <a:pt x="6067" y="31818"/>
                </a:lnTo>
                <a:lnTo>
                  <a:pt x="7855" y="37722"/>
                </a:lnTo>
                <a:lnTo>
                  <a:pt x="9046" y="42928"/>
                </a:lnTo>
                <a:lnTo>
                  <a:pt x="10370" y="53370"/>
                </a:lnTo>
                <a:lnTo>
                  <a:pt x="10724" y="59710"/>
                </a:lnTo>
                <a:lnTo>
                  <a:pt x="10959" y="66477"/>
                </a:lnTo>
                <a:lnTo>
                  <a:pt x="12386" y="76068"/>
                </a:lnTo>
                <a:lnTo>
                  <a:pt x="14607" y="87542"/>
                </a:lnTo>
                <a:lnTo>
                  <a:pt x="27297" y="148526"/>
                </a:lnTo>
                <a:lnTo>
                  <a:pt x="29628" y="162518"/>
                </a:lnTo>
                <a:lnTo>
                  <a:pt x="31181" y="174385"/>
                </a:lnTo>
                <a:lnTo>
                  <a:pt x="32218" y="184837"/>
                </a:lnTo>
                <a:lnTo>
                  <a:pt x="32908" y="194345"/>
                </a:lnTo>
                <a:lnTo>
                  <a:pt x="33369" y="203223"/>
                </a:lnTo>
                <a:lnTo>
                  <a:pt x="33676" y="211682"/>
                </a:lnTo>
                <a:lnTo>
                  <a:pt x="35150" y="223672"/>
                </a:lnTo>
                <a:lnTo>
                  <a:pt x="37403" y="238014"/>
                </a:lnTo>
                <a:lnTo>
                  <a:pt x="40175" y="253926"/>
                </a:lnTo>
                <a:lnTo>
                  <a:pt x="42023" y="267074"/>
                </a:lnTo>
                <a:lnTo>
                  <a:pt x="43255" y="278380"/>
                </a:lnTo>
                <a:lnTo>
                  <a:pt x="44077" y="288457"/>
                </a:lnTo>
                <a:lnTo>
                  <a:pt x="44624" y="297715"/>
                </a:lnTo>
                <a:lnTo>
                  <a:pt x="44990" y="306427"/>
                </a:lnTo>
                <a:lnTo>
                  <a:pt x="45719" y="38862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41"/>
          <p:cNvSpPr/>
          <p:nvPr/>
        </p:nvSpPr>
        <p:spPr>
          <a:xfrm>
            <a:off x="8263890" y="4674927"/>
            <a:ext cx="240030" cy="342310"/>
          </a:xfrm>
          <a:custGeom>
            <a:avLst/>
            <a:gdLst/>
            <a:ahLst/>
            <a:cxnLst/>
            <a:rect l="0" t="0" r="0" b="0"/>
            <a:pathLst>
              <a:path w="240030" h="342310">
                <a:moveTo>
                  <a:pt x="0" y="34232"/>
                </a:moveTo>
                <a:lnTo>
                  <a:pt x="26868" y="7364"/>
                </a:lnTo>
                <a:lnTo>
                  <a:pt x="31882" y="4890"/>
                </a:lnTo>
                <a:lnTo>
                  <a:pt x="37764" y="3241"/>
                </a:lnTo>
                <a:lnTo>
                  <a:pt x="44226" y="2142"/>
                </a:lnTo>
                <a:lnTo>
                  <a:pt x="51074" y="1408"/>
                </a:lnTo>
                <a:lnTo>
                  <a:pt x="58179" y="920"/>
                </a:lnTo>
                <a:lnTo>
                  <a:pt x="71577" y="377"/>
                </a:lnTo>
                <a:lnTo>
                  <a:pt x="81765" y="136"/>
                </a:lnTo>
                <a:lnTo>
                  <a:pt x="100709" y="0"/>
                </a:lnTo>
                <a:lnTo>
                  <a:pt x="106509" y="1250"/>
                </a:lnTo>
                <a:lnTo>
                  <a:pt x="111646" y="3354"/>
                </a:lnTo>
                <a:lnTo>
                  <a:pt x="116341" y="6027"/>
                </a:lnTo>
                <a:lnTo>
                  <a:pt x="128330" y="12384"/>
                </a:lnTo>
                <a:lnTo>
                  <a:pt x="135083" y="15856"/>
                </a:lnTo>
                <a:lnTo>
                  <a:pt x="140855" y="19442"/>
                </a:lnTo>
                <a:lnTo>
                  <a:pt x="145973" y="23102"/>
                </a:lnTo>
                <a:lnTo>
                  <a:pt x="150655" y="26812"/>
                </a:lnTo>
                <a:lnTo>
                  <a:pt x="155047" y="31826"/>
                </a:lnTo>
                <a:lnTo>
                  <a:pt x="159244" y="37708"/>
                </a:lnTo>
                <a:lnTo>
                  <a:pt x="163313" y="44169"/>
                </a:lnTo>
                <a:lnTo>
                  <a:pt x="166024" y="51017"/>
                </a:lnTo>
                <a:lnTo>
                  <a:pt x="167833" y="58122"/>
                </a:lnTo>
                <a:lnTo>
                  <a:pt x="169038" y="65399"/>
                </a:lnTo>
                <a:lnTo>
                  <a:pt x="171112" y="71520"/>
                </a:lnTo>
                <a:lnTo>
                  <a:pt x="176803" y="81708"/>
                </a:lnTo>
                <a:lnTo>
                  <a:pt x="178828" y="90013"/>
                </a:lnTo>
                <a:lnTo>
                  <a:pt x="180179" y="100629"/>
                </a:lnTo>
                <a:lnTo>
                  <a:pt x="181079" y="112787"/>
                </a:lnTo>
                <a:lnTo>
                  <a:pt x="180409" y="123432"/>
                </a:lnTo>
                <a:lnTo>
                  <a:pt x="178693" y="133069"/>
                </a:lnTo>
                <a:lnTo>
                  <a:pt x="176278" y="142033"/>
                </a:lnTo>
                <a:lnTo>
                  <a:pt x="173398" y="150550"/>
                </a:lnTo>
                <a:lnTo>
                  <a:pt x="170209" y="158767"/>
                </a:lnTo>
                <a:lnTo>
                  <a:pt x="166813" y="166786"/>
                </a:lnTo>
                <a:lnTo>
                  <a:pt x="163278" y="177211"/>
                </a:lnTo>
                <a:lnTo>
                  <a:pt x="159652" y="189241"/>
                </a:lnTo>
                <a:lnTo>
                  <a:pt x="155965" y="202342"/>
                </a:lnTo>
                <a:lnTo>
                  <a:pt x="152237" y="213616"/>
                </a:lnTo>
                <a:lnTo>
                  <a:pt x="148481" y="223671"/>
                </a:lnTo>
                <a:lnTo>
                  <a:pt x="144707" y="232915"/>
                </a:lnTo>
                <a:lnTo>
                  <a:pt x="138381" y="244158"/>
                </a:lnTo>
                <a:lnTo>
                  <a:pt x="130354" y="256732"/>
                </a:lnTo>
                <a:lnTo>
                  <a:pt x="121193" y="270195"/>
                </a:lnTo>
                <a:lnTo>
                  <a:pt x="113815" y="280441"/>
                </a:lnTo>
                <a:lnTo>
                  <a:pt x="107626" y="288542"/>
                </a:lnTo>
                <a:lnTo>
                  <a:pt x="102231" y="295212"/>
                </a:lnTo>
                <a:lnTo>
                  <a:pt x="97363" y="300928"/>
                </a:lnTo>
                <a:lnTo>
                  <a:pt x="92849" y="306010"/>
                </a:lnTo>
                <a:lnTo>
                  <a:pt x="84446" y="315042"/>
                </a:lnTo>
                <a:lnTo>
                  <a:pt x="76478" y="323290"/>
                </a:lnTo>
                <a:lnTo>
                  <a:pt x="71305" y="325998"/>
                </a:lnTo>
                <a:lnTo>
                  <a:pt x="65317" y="327802"/>
                </a:lnTo>
                <a:lnTo>
                  <a:pt x="58784" y="329006"/>
                </a:lnTo>
                <a:lnTo>
                  <a:pt x="51890" y="331078"/>
                </a:lnTo>
                <a:lnTo>
                  <a:pt x="44753" y="333730"/>
                </a:lnTo>
                <a:lnTo>
                  <a:pt x="27184" y="341042"/>
                </a:lnTo>
                <a:lnTo>
                  <a:pt x="21395" y="342043"/>
                </a:lnTo>
                <a:lnTo>
                  <a:pt x="18073" y="342309"/>
                </a:lnTo>
                <a:lnTo>
                  <a:pt x="15858" y="341217"/>
                </a:lnTo>
                <a:lnTo>
                  <a:pt x="14382" y="339219"/>
                </a:lnTo>
                <a:lnTo>
                  <a:pt x="13398" y="336617"/>
                </a:lnTo>
                <a:lnTo>
                  <a:pt x="11472" y="334882"/>
                </a:lnTo>
                <a:lnTo>
                  <a:pt x="8918" y="333725"/>
                </a:lnTo>
                <a:lnTo>
                  <a:pt x="5945" y="332954"/>
                </a:lnTo>
                <a:lnTo>
                  <a:pt x="3963" y="331170"/>
                </a:lnTo>
                <a:lnTo>
                  <a:pt x="2642" y="328711"/>
                </a:lnTo>
                <a:lnTo>
                  <a:pt x="1173" y="322592"/>
                </a:lnTo>
                <a:lnTo>
                  <a:pt x="348" y="312007"/>
                </a:lnTo>
                <a:lnTo>
                  <a:pt x="154" y="304584"/>
                </a:lnTo>
                <a:lnTo>
                  <a:pt x="1372" y="300827"/>
                </a:lnTo>
                <a:lnTo>
                  <a:pt x="6112" y="293265"/>
                </a:lnTo>
                <a:lnTo>
                  <a:pt x="9155" y="288201"/>
                </a:lnTo>
                <a:lnTo>
                  <a:pt x="12453" y="282285"/>
                </a:lnTo>
                <a:lnTo>
                  <a:pt x="15922" y="275801"/>
                </a:lnTo>
                <a:lnTo>
                  <a:pt x="23163" y="265210"/>
                </a:lnTo>
                <a:lnTo>
                  <a:pt x="30614" y="256269"/>
                </a:lnTo>
                <a:lnTo>
                  <a:pt x="34380" y="252107"/>
                </a:lnTo>
                <a:lnTo>
                  <a:pt x="38159" y="248062"/>
                </a:lnTo>
                <a:lnTo>
                  <a:pt x="43219" y="244096"/>
                </a:lnTo>
                <a:lnTo>
                  <a:pt x="49133" y="240181"/>
                </a:lnTo>
                <a:lnTo>
                  <a:pt x="55615" y="236301"/>
                </a:lnTo>
                <a:lnTo>
                  <a:pt x="61206" y="232445"/>
                </a:lnTo>
                <a:lnTo>
                  <a:pt x="66204" y="228604"/>
                </a:lnTo>
                <a:lnTo>
                  <a:pt x="70806" y="224774"/>
                </a:lnTo>
                <a:lnTo>
                  <a:pt x="76414" y="222220"/>
                </a:lnTo>
                <a:lnTo>
                  <a:pt x="82692" y="220517"/>
                </a:lnTo>
                <a:lnTo>
                  <a:pt x="89418" y="219382"/>
                </a:lnTo>
                <a:lnTo>
                  <a:pt x="95171" y="217356"/>
                </a:lnTo>
                <a:lnTo>
                  <a:pt x="100278" y="214735"/>
                </a:lnTo>
                <a:lnTo>
                  <a:pt x="104952" y="211717"/>
                </a:lnTo>
                <a:lnTo>
                  <a:pt x="110608" y="210976"/>
                </a:lnTo>
                <a:lnTo>
                  <a:pt x="116918" y="211751"/>
                </a:lnTo>
                <a:lnTo>
                  <a:pt x="123665" y="213538"/>
                </a:lnTo>
                <a:lnTo>
                  <a:pt x="129433" y="214729"/>
                </a:lnTo>
                <a:lnTo>
                  <a:pt x="134549" y="215524"/>
                </a:lnTo>
                <a:lnTo>
                  <a:pt x="139229" y="216053"/>
                </a:lnTo>
                <a:lnTo>
                  <a:pt x="144889" y="216406"/>
                </a:lnTo>
                <a:lnTo>
                  <a:pt x="157951" y="216799"/>
                </a:lnTo>
                <a:lnTo>
                  <a:pt x="163721" y="218173"/>
                </a:lnTo>
                <a:lnTo>
                  <a:pt x="168837" y="220359"/>
                </a:lnTo>
                <a:lnTo>
                  <a:pt x="173518" y="223087"/>
                </a:lnTo>
                <a:lnTo>
                  <a:pt x="179179" y="227446"/>
                </a:lnTo>
                <a:lnTo>
                  <a:pt x="185492" y="232892"/>
                </a:lnTo>
                <a:lnTo>
                  <a:pt x="192241" y="239062"/>
                </a:lnTo>
                <a:lnTo>
                  <a:pt x="199740" y="249304"/>
                </a:lnTo>
                <a:lnTo>
                  <a:pt x="204344" y="258090"/>
                </a:lnTo>
                <a:lnTo>
                  <a:pt x="210622" y="266228"/>
                </a:lnTo>
                <a:lnTo>
                  <a:pt x="217647" y="274078"/>
                </a:lnTo>
                <a:lnTo>
                  <a:pt x="221297" y="277950"/>
                </a:lnTo>
                <a:lnTo>
                  <a:pt x="223731" y="281801"/>
                </a:lnTo>
                <a:lnTo>
                  <a:pt x="226436" y="289466"/>
                </a:lnTo>
                <a:lnTo>
                  <a:pt x="227638" y="297106"/>
                </a:lnTo>
                <a:lnTo>
                  <a:pt x="240029" y="30855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42"/>
          <p:cNvSpPr/>
          <p:nvPr/>
        </p:nvSpPr>
        <p:spPr>
          <a:xfrm>
            <a:off x="8583929" y="4732019"/>
            <a:ext cx="205741" cy="11432"/>
          </a:xfrm>
          <a:custGeom>
            <a:avLst/>
            <a:gdLst/>
            <a:ahLst/>
            <a:cxnLst/>
            <a:rect l="0" t="0" r="0" b="0"/>
            <a:pathLst>
              <a:path w="205741" h="11432">
                <a:moveTo>
                  <a:pt x="0" y="0"/>
                </a:moveTo>
                <a:lnTo>
                  <a:pt x="6069" y="6068"/>
                </a:lnTo>
                <a:lnTo>
                  <a:pt x="9125" y="7856"/>
                </a:lnTo>
                <a:lnTo>
                  <a:pt x="12433" y="9047"/>
                </a:lnTo>
                <a:lnTo>
                  <a:pt x="15909" y="9841"/>
                </a:lnTo>
                <a:lnTo>
                  <a:pt x="20766" y="10371"/>
                </a:lnTo>
                <a:lnTo>
                  <a:pt x="26545" y="10724"/>
                </a:lnTo>
                <a:lnTo>
                  <a:pt x="39737" y="11117"/>
                </a:lnTo>
                <a:lnTo>
                  <a:pt x="54068" y="11291"/>
                </a:lnTo>
                <a:lnTo>
                  <a:pt x="66526" y="10067"/>
                </a:lnTo>
                <a:lnTo>
                  <a:pt x="82451" y="7981"/>
                </a:lnTo>
                <a:lnTo>
                  <a:pt x="100688" y="5321"/>
                </a:lnTo>
                <a:lnTo>
                  <a:pt x="117925" y="4817"/>
                </a:lnTo>
                <a:lnTo>
                  <a:pt x="134496" y="5752"/>
                </a:lnTo>
                <a:lnTo>
                  <a:pt x="162647" y="8907"/>
                </a:lnTo>
                <a:lnTo>
                  <a:pt x="171931" y="9748"/>
                </a:lnTo>
                <a:lnTo>
                  <a:pt x="187680" y="10932"/>
                </a:lnTo>
                <a:lnTo>
                  <a:pt x="205740" y="1143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43"/>
          <p:cNvSpPr/>
          <p:nvPr/>
        </p:nvSpPr>
        <p:spPr>
          <a:xfrm>
            <a:off x="8572500" y="4846361"/>
            <a:ext cx="217170" cy="22819"/>
          </a:xfrm>
          <a:custGeom>
            <a:avLst/>
            <a:gdLst/>
            <a:ahLst/>
            <a:cxnLst/>
            <a:rect l="0" t="0" r="0" b="0"/>
            <a:pathLst>
              <a:path w="217170" h="22819">
                <a:moveTo>
                  <a:pt x="0" y="11389"/>
                </a:moveTo>
                <a:lnTo>
                  <a:pt x="24271" y="5321"/>
                </a:lnTo>
                <a:lnTo>
                  <a:pt x="33960" y="3533"/>
                </a:lnTo>
                <a:lnTo>
                  <a:pt x="42960" y="2341"/>
                </a:lnTo>
                <a:lnTo>
                  <a:pt x="51500" y="1547"/>
                </a:lnTo>
                <a:lnTo>
                  <a:pt x="63543" y="1018"/>
                </a:lnTo>
                <a:lnTo>
                  <a:pt x="114951" y="167"/>
                </a:lnTo>
                <a:lnTo>
                  <a:pt x="157044" y="0"/>
                </a:lnTo>
                <a:lnTo>
                  <a:pt x="166926" y="1256"/>
                </a:lnTo>
                <a:lnTo>
                  <a:pt x="174783" y="3363"/>
                </a:lnTo>
                <a:lnTo>
                  <a:pt x="181292" y="6038"/>
                </a:lnTo>
                <a:lnTo>
                  <a:pt x="188172" y="9092"/>
                </a:lnTo>
                <a:lnTo>
                  <a:pt x="217169" y="22818"/>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44"/>
          <p:cNvSpPr/>
          <p:nvPr/>
        </p:nvSpPr>
        <p:spPr>
          <a:xfrm>
            <a:off x="7857356" y="5257800"/>
            <a:ext cx="40774" cy="491490"/>
          </a:xfrm>
          <a:custGeom>
            <a:avLst/>
            <a:gdLst/>
            <a:ahLst/>
            <a:cxnLst/>
            <a:rect l="0" t="0" r="0" b="0"/>
            <a:pathLst>
              <a:path w="40774" h="491490">
                <a:moveTo>
                  <a:pt x="40773" y="0"/>
                </a:moveTo>
                <a:lnTo>
                  <a:pt x="34706" y="12135"/>
                </a:lnTo>
                <a:lnTo>
                  <a:pt x="32918" y="16980"/>
                </a:lnTo>
                <a:lnTo>
                  <a:pt x="31726" y="21480"/>
                </a:lnTo>
                <a:lnTo>
                  <a:pt x="30932" y="25749"/>
                </a:lnTo>
                <a:lnTo>
                  <a:pt x="30050" y="37267"/>
                </a:lnTo>
                <a:lnTo>
                  <a:pt x="29657" y="49583"/>
                </a:lnTo>
                <a:lnTo>
                  <a:pt x="29483" y="59290"/>
                </a:lnTo>
                <a:lnTo>
                  <a:pt x="29345" y="307180"/>
                </a:lnTo>
                <a:lnTo>
                  <a:pt x="28075" y="319086"/>
                </a:lnTo>
                <a:lnTo>
                  <a:pt x="25957" y="330834"/>
                </a:lnTo>
                <a:lnTo>
                  <a:pt x="23276" y="342475"/>
                </a:lnTo>
                <a:lnTo>
                  <a:pt x="21489" y="352777"/>
                </a:lnTo>
                <a:lnTo>
                  <a:pt x="20298" y="362184"/>
                </a:lnTo>
                <a:lnTo>
                  <a:pt x="19502" y="370996"/>
                </a:lnTo>
                <a:lnTo>
                  <a:pt x="17702" y="384490"/>
                </a:lnTo>
                <a:lnTo>
                  <a:pt x="10372" y="433539"/>
                </a:lnTo>
                <a:lnTo>
                  <a:pt x="9076" y="443966"/>
                </a:lnTo>
                <a:lnTo>
                  <a:pt x="8212" y="452187"/>
                </a:lnTo>
                <a:lnTo>
                  <a:pt x="7252" y="464708"/>
                </a:lnTo>
                <a:lnTo>
                  <a:pt x="6995" y="469825"/>
                </a:lnTo>
                <a:lnTo>
                  <a:pt x="5555" y="474507"/>
                </a:lnTo>
                <a:lnTo>
                  <a:pt x="3324" y="478898"/>
                </a:lnTo>
                <a:lnTo>
                  <a:pt x="568" y="483095"/>
                </a:lnTo>
                <a:lnTo>
                  <a:pt x="0" y="485893"/>
                </a:lnTo>
                <a:lnTo>
                  <a:pt x="891" y="487759"/>
                </a:lnTo>
                <a:lnTo>
                  <a:pt x="6484" y="49148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45"/>
          <p:cNvSpPr/>
          <p:nvPr/>
        </p:nvSpPr>
        <p:spPr>
          <a:xfrm>
            <a:off x="8052004" y="5247958"/>
            <a:ext cx="223046" cy="466843"/>
          </a:xfrm>
          <a:custGeom>
            <a:avLst/>
            <a:gdLst/>
            <a:ahLst/>
            <a:cxnLst/>
            <a:rect l="0" t="0" r="0" b="0"/>
            <a:pathLst>
              <a:path w="223046" h="466843">
                <a:moveTo>
                  <a:pt x="86155" y="9842"/>
                </a:moveTo>
                <a:lnTo>
                  <a:pt x="80088" y="3774"/>
                </a:lnTo>
                <a:lnTo>
                  <a:pt x="77030" y="1987"/>
                </a:lnTo>
                <a:lnTo>
                  <a:pt x="70246" y="0"/>
                </a:lnTo>
                <a:lnTo>
                  <a:pt x="67930" y="741"/>
                </a:lnTo>
                <a:lnTo>
                  <a:pt x="66385" y="2504"/>
                </a:lnTo>
                <a:lnTo>
                  <a:pt x="65355" y="4950"/>
                </a:lnTo>
                <a:lnTo>
                  <a:pt x="62128" y="9120"/>
                </a:lnTo>
                <a:lnTo>
                  <a:pt x="57438" y="14441"/>
                </a:lnTo>
                <a:lnTo>
                  <a:pt x="51771" y="20528"/>
                </a:lnTo>
                <a:lnTo>
                  <a:pt x="45473" y="30677"/>
                </a:lnTo>
                <a:lnTo>
                  <a:pt x="43794" y="35162"/>
                </a:lnTo>
                <a:lnTo>
                  <a:pt x="38541" y="43532"/>
                </a:lnTo>
                <a:lnTo>
                  <a:pt x="31974" y="51485"/>
                </a:lnTo>
                <a:lnTo>
                  <a:pt x="28444" y="55384"/>
                </a:lnTo>
                <a:lnTo>
                  <a:pt x="24821" y="59253"/>
                </a:lnTo>
                <a:lnTo>
                  <a:pt x="21136" y="65642"/>
                </a:lnTo>
                <a:lnTo>
                  <a:pt x="17409" y="73712"/>
                </a:lnTo>
                <a:lnTo>
                  <a:pt x="13654" y="82902"/>
                </a:lnTo>
                <a:lnTo>
                  <a:pt x="11151" y="91569"/>
                </a:lnTo>
                <a:lnTo>
                  <a:pt x="9483" y="99886"/>
                </a:lnTo>
                <a:lnTo>
                  <a:pt x="8370" y="107971"/>
                </a:lnTo>
                <a:lnTo>
                  <a:pt x="6359" y="115901"/>
                </a:lnTo>
                <a:lnTo>
                  <a:pt x="3748" y="123728"/>
                </a:lnTo>
                <a:lnTo>
                  <a:pt x="737" y="131486"/>
                </a:lnTo>
                <a:lnTo>
                  <a:pt x="0" y="137927"/>
                </a:lnTo>
                <a:lnTo>
                  <a:pt x="778" y="143492"/>
                </a:lnTo>
                <a:lnTo>
                  <a:pt x="3760" y="154332"/>
                </a:lnTo>
                <a:lnTo>
                  <a:pt x="5086" y="167616"/>
                </a:lnTo>
                <a:lnTo>
                  <a:pt x="6709" y="173445"/>
                </a:lnTo>
                <a:lnTo>
                  <a:pt x="11899" y="183307"/>
                </a:lnTo>
                <a:lnTo>
                  <a:pt x="18440" y="191924"/>
                </a:lnTo>
                <a:lnTo>
                  <a:pt x="21962" y="196000"/>
                </a:lnTo>
                <a:lnTo>
                  <a:pt x="25579" y="199987"/>
                </a:lnTo>
                <a:lnTo>
                  <a:pt x="32986" y="207804"/>
                </a:lnTo>
                <a:lnTo>
                  <a:pt x="39279" y="211666"/>
                </a:lnTo>
                <a:lnTo>
                  <a:pt x="47285" y="215512"/>
                </a:lnTo>
                <a:lnTo>
                  <a:pt x="56432" y="219345"/>
                </a:lnTo>
                <a:lnTo>
                  <a:pt x="86915" y="233764"/>
                </a:lnTo>
                <a:lnTo>
                  <a:pt x="105712" y="242943"/>
                </a:lnTo>
                <a:lnTo>
                  <a:pt x="119513" y="250333"/>
                </a:lnTo>
                <a:lnTo>
                  <a:pt x="129984" y="256529"/>
                </a:lnTo>
                <a:lnTo>
                  <a:pt x="168050" y="281667"/>
                </a:lnTo>
                <a:lnTo>
                  <a:pt x="177582" y="290118"/>
                </a:lnTo>
                <a:lnTo>
                  <a:pt x="186476" y="299563"/>
                </a:lnTo>
                <a:lnTo>
                  <a:pt x="194946" y="309669"/>
                </a:lnTo>
                <a:lnTo>
                  <a:pt x="201862" y="320216"/>
                </a:lnTo>
                <a:lnTo>
                  <a:pt x="207743" y="331058"/>
                </a:lnTo>
                <a:lnTo>
                  <a:pt x="212934" y="342096"/>
                </a:lnTo>
                <a:lnTo>
                  <a:pt x="216395" y="351995"/>
                </a:lnTo>
                <a:lnTo>
                  <a:pt x="218702" y="361134"/>
                </a:lnTo>
                <a:lnTo>
                  <a:pt x="220239" y="369766"/>
                </a:lnTo>
                <a:lnTo>
                  <a:pt x="221949" y="382745"/>
                </a:lnTo>
                <a:lnTo>
                  <a:pt x="222707" y="394016"/>
                </a:lnTo>
                <a:lnTo>
                  <a:pt x="223045" y="407492"/>
                </a:lnTo>
                <a:lnTo>
                  <a:pt x="221866" y="413372"/>
                </a:lnTo>
                <a:lnTo>
                  <a:pt x="215407" y="427715"/>
                </a:lnTo>
                <a:lnTo>
                  <a:pt x="213451" y="436017"/>
                </a:lnTo>
                <a:lnTo>
                  <a:pt x="209194" y="443939"/>
                </a:lnTo>
                <a:lnTo>
                  <a:pt x="203069" y="451694"/>
                </a:lnTo>
                <a:lnTo>
                  <a:pt x="196114" y="459374"/>
                </a:lnTo>
                <a:lnTo>
                  <a:pt x="192481" y="461930"/>
                </a:lnTo>
                <a:lnTo>
                  <a:pt x="188789" y="463634"/>
                </a:lnTo>
                <a:lnTo>
                  <a:pt x="185058" y="464770"/>
                </a:lnTo>
                <a:lnTo>
                  <a:pt x="181301" y="465527"/>
                </a:lnTo>
                <a:lnTo>
                  <a:pt x="177526" y="466032"/>
                </a:lnTo>
                <a:lnTo>
                  <a:pt x="173739" y="466369"/>
                </a:lnTo>
                <a:lnTo>
                  <a:pt x="169945" y="466593"/>
                </a:lnTo>
                <a:lnTo>
                  <a:pt x="162341" y="466842"/>
                </a:lnTo>
                <a:lnTo>
                  <a:pt x="157267" y="465638"/>
                </a:lnTo>
                <a:lnTo>
                  <a:pt x="151343" y="463566"/>
                </a:lnTo>
                <a:lnTo>
                  <a:pt x="144853" y="460915"/>
                </a:lnTo>
                <a:lnTo>
                  <a:pt x="140527" y="457877"/>
                </a:lnTo>
                <a:lnTo>
                  <a:pt x="137644" y="454582"/>
                </a:lnTo>
                <a:lnTo>
                  <a:pt x="133170" y="447534"/>
                </a:lnTo>
                <a:lnTo>
                  <a:pt x="126947" y="440168"/>
                </a:lnTo>
                <a:lnTo>
                  <a:pt x="123510" y="435156"/>
                </a:lnTo>
                <a:lnTo>
                  <a:pt x="119949" y="429274"/>
                </a:lnTo>
                <a:lnTo>
                  <a:pt x="116304" y="422813"/>
                </a:lnTo>
                <a:lnTo>
                  <a:pt x="112255" y="408861"/>
                </a:lnTo>
                <a:lnTo>
                  <a:pt x="111176" y="401585"/>
                </a:lnTo>
                <a:lnTo>
                  <a:pt x="106589" y="390113"/>
                </a:lnTo>
                <a:lnTo>
                  <a:pt x="103588" y="385276"/>
                </a:lnTo>
                <a:lnTo>
                  <a:pt x="101587" y="378241"/>
                </a:lnTo>
                <a:lnTo>
                  <a:pt x="100253" y="369741"/>
                </a:lnTo>
                <a:lnTo>
                  <a:pt x="99364" y="360265"/>
                </a:lnTo>
                <a:lnTo>
                  <a:pt x="98772" y="351407"/>
                </a:lnTo>
                <a:lnTo>
                  <a:pt x="98376" y="342961"/>
                </a:lnTo>
                <a:lnTo>
                  <a:pt x="98113" y="334792"/>
                </a:lnTo>
                <a:lnTo>
                  <a:pt x="99206" y="325535"/>
                </a:lnTo>
                <a:lnTo>
                  <a:pt x="101206" y="315554"/>
                </a:lnTo>
                <a:lnTo>
                  <a:pt x="103809" y="305090"/>
                </a:lnTo>
                <a:lnTo>
                  <a:pt x="110088" y="276529"/>
                </a:lnTo>
                <a:lnTo>
                  <a:pt x="113541" y="260024"/>
                </a:lnTo>
                <a:lnTo>
                  <a:pt x="117112" y="245209"/>
                </a:lnTo>
                <a:lnTo>
                  <a:pt x="120763" y="231524"/>
                </a:lnTo>
                <a:lnTo>
                  <a:pt x="128206" y="206157"/>
                </a:lnTo>
                <a:lnTo>
                  <a:pt x="135748" y="182183"/>
                </a:lnTo>
                <a:lnTo>
                  <a:pt x="150106" y="141894"/>
                </a:lnTo>
                <a:lnTo>
                  <a:pt x="159270" y="116926"/>
                </a:lnTo>
                <a:lnTo>
                  <a:pt x="165378" y="99012"/>
                </a:lnTo>
                <a:lnTo>
                  <a:pt x="169450" y="85798"/>
                </a:lnTo>
                <a:lnTo>
                  <a:pt x="172166" y="75719"/>
                </a:lnTo>
                <a:lnTo>
                  <a:pt x="173976" y="66460"/>
                </a:lnTo>
                <a:lnTo>
                  <a:pt x="175182" y="57747"/>
                </a:lnTo>
                <a:lnTo>
                  <a:pt x="175986" y="49399"/>
                </a:lnTo>
                <a:lnTo>
                  <a:pt x="175253" y="41293"/>
                </a:lnTo>
                <a:lnTo>
                  <a:pt x="173494" y="33349"/>
                </a:lnTo>
                <a:lnTo>
                  <a:pt x="167613" y="14485"/>
                </a:lnTo>
                <a:lnTo>
                  <a:pt x="165861" y="12937"/>
                </a:lnTo>
                <a:lnTo>
                  <a:pt x="163422" y="11905"/>
                </a:lnTo>
                <a:lnTo>
                  <a:pt x="157326" y="10759"/>
                </a:lnTo>
                <a:lnTo>
                  <a:pt x="150383" y="10249"/>
                </a:lnTo>
                <a:lnTo>
                  <a:pt x="143065" y="10023"/>
                </a:lnTo>
                <a:lnTo>
                  <a:pt x="124224" y="9866"/>
                </a:lnTo>
                <a:lnTo>
                  <a:pt x="116622" y="9852"/>
                </a:lnTo>
                <a:lnTo>
                  <a:pt x="112816" y="11119"/>
                </a:lnTo>
                <a:lnTo>
                  <a:pt x="109009" y="13233"/>
                </a:lnTo>
                <a:lnTo>
                  <a:pt x="105201" y="15912"/>
                </a:lnTo>
                <a:lnTo>
                  <a:pt x="101392" y="18969"/>
                </a:lnTo>
                <a:lnTo>
                  <a:pt x="97584" y="22276"/>
                </a:lnTo>
                <a:lnTo>
                  <a:pt x="86155" y="3270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46"/>
          <p:cNvSpPr/>
          <p:nvPr/>
        </p:nvSpPr>
        <p:spPr>
          <a:xfrm>
            <a:off x="8366961" y="5223509"/>
            <a:ext cx="253818" cy="399891"/>
          </a:xfrm>
          <a:custGeom>
            <a:avLst/>
            <a:gdLst/>
            <a:ahLst/>
            <a:cxnLst/>
            <a:rect l="0" t="0" r="0" b="0"/>
            <a:pathLst>
              <a:path w="253818" h="399891">
                <a:moveTo>
                  <a:pt x="102668" y="0"/>
                </a:moveTo>
                <a:lnTo>
                  <a:pt x="108737" y="6068"/>
                </a:lnTo>
                <a:lnTo>
                  <a:pt x="109254" y="9125"/>
                </a:lnTo>
                <a:lnTo>
                  <a:pt x="108328" y="12434"/>
                </a:lnTo>
                <a:lnTo>
                  <a:pt x="103914" y="22037"/>
                </a:lnTo>
                <a:lnTo>
                  <a:pt x="100959" y="29931"/>
                </a:lnTo>
                <a:lnTo>
                  <a:pt x="97719" y="39004"/>
                </a:lnTo>
                <a:lnTo>
                  <a:pt x="94289" y="46323"/>
                </a:lnTo>
                <a:lnTo>
                  <a:pt x="87091" y="57842"/>
                </a:lnTo>
                <a:lnTo>
                  <a:pt x="83393" y="63961"/>
                </a:lnTo>
                <a:lnTo>
                  <a:pt x="79659" y="70581"/>
                </a:lnTo>
                <a:lnTo>
                  <a:pt x="75898" y="77534"/>
                </a:lnTo>
                <a:lnTo>
                  <a:pt x="72122" y="87249"/>
                </a:lnTo>
                <a:lnTo>
                  <a:pt x="68334" y="98807"/>
                </a:lnTo>
                <a:lnTo>
                  <a:pt x="64539" y="111592"/>
                </a:lnTo>
                <a:lnTo>
                  <a:pt x="59469" y="126464"/>
                </a:lnTo>
                <a:lnTo>
                  <a:pt x="47061" y="159924"/>
                </a:lnTo>
                <a:lnTo>
                  <a:pt x="41467" y="173925"/>
                </a:lnTo>
                <a:lnTo>
                  <a:pt x="36468" y="185801"/>
                </a:lnTo>
                <a:lnTo>
                  <a:pt x="31865" y="196257"/>
                </a:lnTo>
                <a:lnTo>
                  <a:pt x="27526" y="207038"/>
                </a:lnTo>
                <a:lnTo>
                  <a:pt x="19319" y="229177"/>
                </a:lnTo>
                <a:lnTo>
                  <a:pt x="15352" y="239145"/>
                </a:lnTo>
                <a:lnTo>
                  <a:pt x="11438" y="248330"/>
                </a:lnTo>
                <a:lnTo>
                  <a:pt x="7558" y="256994"/>
                </a:lnTo>
                <a:lnTo>
                  <a:pt x="4972" y="265309"/>
                </a:lnTo>
                <a:lnTo>
                  <a:pt x="3247" y="273393"/>
                </a:lnTo>
                <a:lnTo>
                  <a:pt x="2097" y="281322"/>
                </a:lnTo>
                <a:lnTo>
                  <a:pt x="1331" y="289148"/>
                </a:lnTo>
                <a:lnTo>
                  <a:pt x="821" y="296905"/>
                </a:lnTo>
                <a:lnTo>
                  <a:pt x="480" y="304617"/>
                </a:lnTo>
                <a:lnTo>
                  <a:pt x="101" y="326732"/>
                </a:lnTo>
                <a:lnTo>
                  <a:pt x="0" y="339742"/>
                </a:lnTo>
                <a:lnTo>
                  <a:pt x="1203" y="349684"/>
                </a:lnTo>
                <a:lnTo>
                  <a:pt x="3275" y="357583"/>
                </a:lnTo>
                <a:lnTo>
                  <a:pt x="8963" y="369746"/>
                </a:lnTo>
                <a:lnTo>
                  <a:pt x="15725" y="379385"/>
                </a:lnTo>
                <a:lnTo>
                  <a:pt x="20604" y="385884"/>
                </a:lnTo>
                <a:lnTo>
                  <a:pt x="28519" y="390791"/>
                </a:lnTo>
                <a:lnTo>
                  <a:pt x="34185" y="393877"/>
                </a:lnTo>
                <a:lnTo>
                  <a:pt x="39232" y="395935"/>
                </a:lnTo>
                <a:lnTo>
                  <a:pt x="43869" y="397307"/>
                </a:lnTo>
                <a:lnTo>
                  <a:pt x="48229" y="398221"/>
                </a:lnTo>
                <a:lnTo>
                  <a:pt x="53675" y="398831"/>
                </a:lnTo>
                <a:lnTo>
                  <a:pt x="59847" y="399238"/>
                </a:lnTo>
                <a:lnTo>
                  <a:pt x="72206" y="399689"/>
                </a:lnTo>
                <a:lnTo>
                  <a:pt x="81933" y="399890"/>
                </a:lnTo>
                <a:lnTo>
                  <a:pt x="86305" y="398674"/>
                </a:lnTo>
                <a:lnTo>
                  <a:pt x="90489" y="396592"/>
                </a:lnTo>
                <a:lnTo>
                  <a:pt x="94549" y="393935"/>
                </a:lnTo>
                <a:lnTo>
                  <a:pt x="99795" y="392164"/>
                </a:lnTo>
                <a:lnTo>
                  <a:pt x="105834" y="390983"/>
                </a:lnTo>
                <a:lnTo>
                  <a:pt x="112398" y="390195"/>
                </a:lnTo>
                <a:lnTo>
                  <a:pt x="119315" y="388400"/>
                </a:lnTo>
                <a:lnTo>
                  <a:pt x="126466" y="385934"/>
                </a:lnTo>
                <a:lnTo>
                  <a:pt x="133774" y="383019"/>
                </a:lnTo>
                <a:lnTo>
                  <a:pt x="141185" y="378536"/>
                </a:lnTo>
                <a:lnTo>
                  <a:pt x="148666" y="373008"/>
                </a:lnTo>
                <a:lnTo>
                  <a:pt x="156193" y="366782"/>
                </a:lnTo>
                <a:lnTo>
                  <a:pt x="162482" y="361362"/>
                </a:lnTo>
                <a:lnTo>
                  <a:pt x="167945" y="356478"/>
                </a:lnTo>
                <a:lnTo>
                  <a:pt x="172856" y="351952"/>
                </a:lnTo>
                <a:lnTo>
                  <a:pt x="177400" y="346395"/>
                </a:lnTo>
                <a:lnTo>
                  <a:pt x="181700" y="340150"/>
                </a:lnTo>
                <a:lnTo>
                  <a:pt x="185836" y="333447"/>
                </a:lnTo>
                <a:lnTo>
                  <a:pt x="189863" y="326438"/>
                </a:lnTo>
                <a:lnTo>
                  <a:pt x="197725" y="311877"/>
                </a:lnTo>
                <a:lnTo>
                  <a:pt x="204139" y="301898"/>
                </a:lnTo>
                <a:lnTo>
                  <a:pt x="212226" y="290166"/>
                </a:lnTo>
                <a:lnTo>
                  <a:pt x="221427" y="277264"/>
                </a:lnTo>
                <a:lnTo>
                  <a:pt x="227560" y="264853"/>
                </a:lnTo>
                <a:lnTo>
                  <a:pt x="231650" y="252769"/>
                </a:lnTo>
                <a:lnTo>
                  <a:pt x="234375" y="240903"/>
                </a:lnTo>
                <a:lnTo>
                  <a:pt x="238734" y="227912"/>
                </a:lnTo>
                <a:lnTo>
                  <a:pt x="244179" y="214172"/>
                </a:lnTo>
                <a:lnTo>
                  <a:pt x="250349" y="199931"/>
                </a:lnTo>
                <a:lnTo>
                  <a:pt x="253191" y="187898"/>
                </a:lnTo>
                <a:lnTo>
                  <a:pt x="253817" y="177335"/>
                </a:lnTo>
                <a:lnTo>
                  <a:pt x="252965" y="167754"/>
                </a:lnTo>
                <a:lnTo>
                  <a:pt x="252396" y="158826"/>
                </a:lnTo>
                <a:lnTo>
                  <a:pt x="251764" y="142133"/>
                </a:lnTo>
                <a:lnTo>
                  <a:pt x="251409" y="118455"/>
                </a:lnTo>
                <a:lnTo>
                  <a:pt x="250088" y="110720"/>
                </a:lnTo>
                <a:lnTo>
                  <a:pt x="247938" y="103024"/>
                </a:lnTo>
                <a:lnTo>
                  <a:pt x="245235" y="95353"/>
                </a:lnTo>
                <a:lnTo>
                  <a:pt x="242163" y="87698"/>
                </a:lnTo>
                <a:lnTo>
                  <a:pt x="238845" y="80056"/>
                </a:lnTo>
                <a:lnTo>
                  <a:pt x="235363" y="72420"/>
                </a:lnTo>
                <a:lnTo>
                  <a:pt x="230501" y="64791"/>
                </a:lnTo>
                <a:lnTo>
                  <a:pt x="224720" y="57164"/>
                </a:lnTo>
                <a:lnTo>
                  <a:pt x="218327" y="49540"/>
                </a:lnTo>
                <a:lnTo>
                  <a:pt x="211524" y="41916"/>
                </a:lnTo>
                <a:lnTo>
                  <a:pt x="197192" y="26673"/>
                </a:lnTo>
                <a:lnTo>
                  <a:pt x="189815" y="20322"/>
                </a:lnTo>
                <a:lnTo>
                  <a:pt x="182355" y="14818"/>
                </a:lnTo>
                <a:lnTo>
                  <a:pt x="174843" y="9879"/>
                </a:lnTo>
                <a:lnTo>
                  <a:pt x="167295" y="6586"/>
                </a:lnTo>
                <a:lnTo>
                  <a:pt x="159723" y="4391"/>
                </a:lnTo>
                <a:lnTo>
                  <a:pt x="152135" y="2927"/>
                </a:lnTo>
                <a:lnTo>
                  <a:pt x="145806" y="1952"/>
                </a:lnTo>
                <a:lnTo>
                  <a:pt x="140317" y="1301"/>
                </a:lnTo>
                <a:lnTo>
                  <a:pt x="135387" y="868"/>
                </a:lnTo>
                <a:lnTo>
                  <a:pt x="129562" y="579"/>
                </a:lnTo>
                <a:lnTo>
                  <a:pt x="116314" y="257"/>
                </a:lnTo>
                <a:lnTo>
                  <a:pt x="6837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47"/>
          <p:cNvSpPr/>
          <p:nvPr/>
        </p:nvSpPr>
        <p:spPr>
          <a:xfrm>
            <a:off x="8700016" y="5110029"/>
            <a:ext cx="123124" cy="147070"/>
          </a:xfrm>
          <a:custGeom>
            <a:avLst/>
            <a:gdLst/>
            <a:ahLst/>
            <a:cxnLst/>
            <a:rect l="0" t="0" r="0" b="0"/>
            <a:pathLst>
              <a:path w="123124" h="147070">
                <a:moveTo>
                  <a:pt x="78224" y="10610"/>
                </a:moveTo>
                <a:lnTo>
                  <a:pt x="66088" y="16679"/>
                </a:lnTo>
                <a:lnTo>
                  <a:pt x="62513" y="19736"/>
                </a:lnTo>
                <a:lnTo>
                  <a:pt x="60129" y="23044"/>
                </a:lnTo>
                <a:lnTo>
                  <a:pt x="58541" y="26519"/>
                </a:lnTo>
                <a:lnTo>
                  <a:pt x="56212" y="30106"/>
                </a:lnTo>
                <a:lnTo>
                  <a:pt x="53389" y="33768"/>
                </a:lnTo>
                <a:lnTo>
                  <a:pt x="50237" y="37479"/>
                </a:lnTo>
                <a:lnTo>
                  <a:pt x="46866" y="41222"/>
                </a:lnTo>
                <a:lnTo>
                  <a:pt x="39734" y="48769"/>
                </a:lnTo>
                <a:lnTo>
                  <a:pt x="17230" y="71576"/>
                </a:lnTo>
                <a:lnTo>
                  <a:pt x="14700" y="76654"/>
                </a:lnTo>
                <a:lnTo>
                  <a:pt x="13015" y="82580"/>
                </a:lnTo>
                <a:lnTo>
                  <a:pt x="11891" y="89069"/>
                </a:lnTo>
                <a:lnTo>
                  <a:pt x="9872" y="93397"/>
                </a:lnTo>
                <a:lnTo>
                  <a:pt x="7256" y="96281"/>
                </a:lnTo>
                <a:lnTo>
                  <a:pt x="4241" y="98204"/>
                </a:lnTo>
                <a:lnTo>
                  <a:pt x="2232" y="102026"/>
                </a:lnTo>
                <a:lnTo>
                  <a:pt x="893" y="107114"/>
                </a:lnTo>
                <a:lnTo>
                  <a:pt x="0" y="113046"/>
                </a:lnTo>
                <a:lnTo>
                  <a:pt x="675" y="118271"/>
                </a:lnTo>
                <a:lnTo>
                  <a:pt x="2394" y="123024"/>
                </a:lnTo>
                <a:lnTo>
                  <a:pt x="4811" y="127463"/>
                </a:lnTo>
                <a:lnTo>
                  <a:pt x="6422" y="131692"/>
                </a:lnTo>
                <a:lnTo>
                  <a:pt x="7495" y="135782"/>
                </a:lnTo>
                <a:lnTo>
                  <a:pt x="8211" y="139778"/>
                </a:lnTo>
                <a:lnTo>
                  <a:pt x="9959" y="142442"/>
                </a:lnTo>
                <a:lnTo>
                  <a:pt x="12394" y="144218"/>
                </a:lnTo>
                <a:lnTo>
                  <a:pt x="15287" y="145402"/>
                </a:lnTo>
                <a:lnTo>
                  <a:pt x="18486" y="146192"/>
                </a:lnTo>
                <a:lnTo>
                  <a:pt x="21888" y="146718"/>
                </a:lnTo>
                <a:lnTo>
                  <a:pt x="25427" y="147069"/>
                </a:lnTo>
                <a:lnTo>
                  <a:pt x="29055" y="146033"/>
                </a:lnTo>
                <a:lnTo>
                  <a:pt x="32745" y="144072"/>
                </a:lnTo>
                <a:lnTo>
                  <a:pt x="36474" y="141495"/>
                </a:lnTo>
                <a:lnTo>
                  <a:pt x="40231" y="139776"/>
                </a:lnTo>
                <a:lnTo>
                  <a:pt x="44006" y="138632"/>
                </a:lnTo>
                <a:lnTo>
                  <a:pt x="47791" y="137868"/>
                </a:lnTo>
                <a:lnTo>
                  <a:pt x="52855" y="134819"/>
                </a:lnTo>
                <a:lnTo>
                  <a:pt x="58771" y="130246"/>
                </a:lnTo>
                <a:lnTo>
                  <a:pt x="65255" y="124658"/>
                </a:lnTo>
                <a:lnTo>
                  <a:pt x="70848" y="120932"/>
                </a:lnTo>
                <a:lnTo>
                  <a:pt x="75846" y="118448"/>
                </a:lnTo>
                <a:lnTo>
                  <a:pt x="80449" y="116793"/>
                </a:lnTo>
                <a:lnTo>
                  <a:pt x="86057" y="113148"/>
                </a:lnTo>
                <a:lnTo>
                  <a:pt x="92336" y="108179"/>
                </a:lnTo>
                <a:lnTo>
                  <a:pt x="99062" y="102326"/>
                </a:lnTo>
                <a:lnTo>
                  <a:pt x="104816" y="95885"/>
                </a:lnTo>
                <a:lnTo>
                  <a:pt x="109922" y="89050"/>
                </a:lnTo>
                <a:lnTo>
                  <a:pt x="114596" y="81953"/>
                </a:lnTo>
                <a:lnTo>
                  <a:pt x="117711" y="74682"/>
                </a:lnTo>
                <a:lnTo>
                  <a:pt x="119789" y="67295"/>
                </a:lnTo>
                <a:lnTo>
                  <a:pt x="121174" y="59830"/>
                </a:lnTo>
                <a:lnTo>
                  <a:pt x="122098" y="52314"/>
                </a:lnTo>
                <a:lnTo>
                  <a:pt x="122712" y="44762"/>
                </a:lnTo>
                <a:lnTo>
                  <a:pt x="123123" y="37188"/>
                </a:lnTo>
                <a:lnTo>
                  <a:pt x="122126" y="30869"/>
                </a:lnTo>
                <a:lnTo>
                  <a:pt x="120192" y="25386"/>
                </a:lnTo>
                <a:lnTo>
                  <a:pt x="114030" y="13529"/>
                </a:lnTo>
                <a:lnTo>
                  <a:pt x="112255" y="11286"/>
                </a:lnTo>
                <a:lnTo>
                  <a:pt x="109801" y="8521"/>
                </a:lnTo>
                <a:lnTo>
                  <a:pt x="106896" y="5407"/>
                </a:lnTo>
                <a:lnTo>
                  <a:pt x="103688" y="3332"/>
                </a:lnTo>
                <a:lnTo>
                  <a:pt x="100280" y="1948"/>
                </a:lnTo>
                <a:lnTo>
                  <a:pt x="96738" y="1026"/>
                </a:lnTo>
                <a:lnTo>
                  <a:pt x="93106" y="410"/>
                </a:lnTo>
                <a:lnTo>
                  <a:pt x="89415" y="0"/>
                </a:lnTo>
                <a:lnTo>
                  <a:pt x="66793" y="1061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angles</a:t>
            </a:r>
            <a:endParaRPr lang="en-US" dirty="0"/>
          </a:p>
        </p:txBody>
      </p:sp>
      <p:sp>
        <p:nvSpPr>
          <p:cNvPr id="3" name="Content Placeholder 2"/>
          <p:cNvSpPr>
            <a:spLocks noGrp="1"/>
          </p:cNvSpPr>
          <p:nvPr>
            <p:ph idx="1"/>
          </p:nvPr>
        </p:nvSpPr>
        <p:spPr/>
        <p:txBody>
          <a:bodyPr/>
          <a:lstStyle/>
          <a:p>
            <a:r>
              <a:rPr lang="en-US" dirty="0" smtClean="0"/>
              <a:t>Vertical angles are two angles whose sides form a pair of opposite rays.</a:t>
            </a:r>
          </a:p>
          <a:p>
            <a:r>
              <a:rPr lang="en-US" dirty="0" smtClean="0"/>
              <a:t>How many pairs of vertical angles are in this figure?</a:t>
            </a:r>
            <a:endParaRPr lang="en-US" dirty="0"/>
          </a:p>
        </p:txBody>
      </p:sp>
      <p:pic>
        <p:nvPicPr>
          <p:cNvPr id="8193" name="Picture 1"/>
          <p:cNvPicPr>
            <a:picLocks noChangeAspect="1" noChangeArrowheads="1"/>
          </p:cNvPicPr>
          <p:nvPr/>
        </p:nvPicPr>
        <p:blipFill>
          <a:blip r:embed="rId3"/>
          <a:srcRect/>
          <a:stretch>
            <a:fillRect/>
          </a:stretch>
        </p:blipFill>
        <p:spPr bwMode="auto">
          <a:xfrm>
            <a:off x="4648200" y="3505200"/>
            <a:ext cx="3486150" cy="2743200"/>
          </a:xfrm>
          <a:prstGeom prst="rect">
            <a:avLst/>
          </a:prstGeom>
          <a:noFill/>
          <a:ln w="9525">
            <a:noFill/>
            <a:miter lim="800000"/>
            <a:headEnd/>
            <a:tailEnd/>
          </a:ln>
          <a:effectLst/>
        </p:spPr>
      </p:pic>
      <p:sp>
        <p:nvSpPr>
          <p:cNvPr id="5" name="SMARTPenAnnotation193"/>
          <p:cNvSpPr/>
          <p:nvPr/>
        </p:nvSpPr>
        <p:spPr>
          <a:xfrm>
            <a:off x="6035098" y="4857750"/>
            <a:ext cx="375457" cy="349356"/>
          </a:xfrm>
          <a:custGeom>
            <a:avLst/>
            <a:gdLst/>
            <a:ahLst/>
            <a:cxnLst/>
            <a:rect l="0" t="0" r="0" b="0"/>
            <a:pathLst>
              <a:path w="375457" h="349356">
                <a:moveTo>
                  <a:pt x="331411" y="45719"/>
                </a:moveTo>
                <a:lnTo>
                  <a:pt x="331411" y="39652"/>
                </a:lnTo>
                <a:lnTo>
                  <a:pt x="330142" y="36594"/>
                </a:lnTo>
                <a:lnTo>
                  <a:pt x="325344" y="29810"/>
                </a:lnTo>
                <a:lnTo>
                  <a:pt x="322286" y="27494"/>
                </a:lnTo>
                <a:lnTo>
                  <a:pt x="318978" y="25949"/>
                </a:lnTo>
                <a:lnTo>
                  <a:pt x="315503" y="24919"/>
                </a:lnTo>
                <a:lnTo>
                  <a:pt x="308254" y="20388"/>
                </a:lnTo>
                <a:lnTo>
                  <a:pt x="304544" y="17402"/>
                </a:lnTo>
                <a:lnTo>
                  <a:pt x="300799" y="15411"/>
                </a:lnTo>
                <a:lnTo>
                  <a:pt x="288192" y="11339"/>
                </a:lnTo>
                <a:lnTo>
                  <a:pt x="282279" y="8829"/>
                </a:lnTo>
                <a:lnTo>
                  <a:pt x="275796" y="5886"/>
                </a:lnTo>
                <a:lnTo>
                  <a:pt x="265207" y="2616"/>
                </a:lnTo>
                <a:lnTo>
                  <a:pt x="260605" y="1744"/>
                </a:lnTo>
                <a:lnTo>
                  <a:pt x="252458" y="1162"/>
                </a:lnTo>
                <a:lnTo>
                  <a:pt x="241946" y="775"/>
                </a:lnTo>
                <a:lnTo>
                  <a:pt x="229857" y="516"/>
                </a:lnTo>
                <a:lnTo>
                  <a:pt x="217989" y="1614"/>
                </a:lnTo>
                <a:lnTo>
                  <a:pt x="206266" y="3616"/>
                </a:lnTo>
                <a:lnTo>
                  <a:pt x="194641" y="6220"/>
                </a:lnTo>
                <a:lnTo>
                  <a:pt x="184351" y="9226"/>
                </a:lnTo>
                <a:lnTo>
                  <a:pt x="174952" y="12501"/>
                </a:lnTo>
                <a:lnTo>
                  <a:pt x="166145" y="15954"/>
                </a:lnTo>
                <a:lnTo>
                  <a:pt x="157734" y="20796"/>
                </a:lnTo>
                <a:lnTo>
                  <a:pt x="149586" y="26563"/>
                </a:lnTo>
                <a:lnTo>
                  <a:pt x="141614" y="32949"/>
                </a:lnTo>
                <a:lnTo>
                  <a:pt x="135030" y="38476"/>
                </a:lnTo>
                <a:lnTo>
                  <a:pt x="124328" y="48004"/>
                </a:lnTo>
                <a:lnTo>
                  <a:pt x="117155" y="53592"/>
                </a:lnTo>
                <a:lnTo>
                  <a:pt x="108564" y="59858"/>
                </a:lnTo>
                <a:lnTo>
                  <a:pt x="99027" y="66575"/>
                </a:lnTo>
                <a:lnTo>
                  <a:pt x="91398" y="72323"/>
                </a:lnTo>
                <a:lnTo>
                  <a:pt x="85043" y="77425"/>
                </a:lnTo>
                <a:lnTo>
                  <a:pt x="74594" y="85211"/>
                </a:lnTo>
                <a:lnTo>
                  <a:pt x="65717" y="88671"/>
                </a:lnTo>
                <a:lnTo>
                  <a:pt x="57539" y="93596"/>
                </a:lnTo>
                <a:lnTo>
                  <a:pt x="53579" y="96687"/>
                </a:lnTo>
                <a:lnTo>
                  <a:pt x="45794" y="106895"/>
                </a:lnTo>
                <a:lnTo>
                  <a:pt x="41940" y="113173"/>
                </a:lnTo>
                <a:lnTo>
                  <a:pt x="34271" y="123536"/>
                </a:lnTo>
                <a:lnTo>
                  <a:pt x="26629" y="132374"/>
                </a:lnTo>
                <a:lnTo>
                  <a:pt x="18999" y="140536"/>
                </a:lnTo>
                <a:lnTo>
                  <a:pt x="15187" y="145760"/>
                </a:lnTo>
                <a:lnTo>
                  <a:pt x="11375" y="151784"/>
                </a:lnTo>
                <a:lnTo>
                  <a:pt x="7564" y="158339"/>
                </a:lnTo>
                <a:lnTo>
                  <a:pt x="5023" y="165249"/>
                </a:lnTo>
                <a:lnTo>
                  <a:pt x="3329" y="172396"/>
                </a:lnTo>
                <a:lnTo>
                  <a:pt x="2200" y="179701"/>
                </a:lnTo>
                <a:lnTo>
                  <a:pt x="1447" y="185840"/>
                </a:lnTo>
                <a:lnTo>
                  <a:pt x="611" y="196048"/>
                </a:lnTo>
                <a:lnTo>
                  <a:pt x="239" y="218366"/>
                </a:lnTo>
                <a:lnTo>
                  <a:pt x="0" y="260162"/>
                </a:lnTo>
                <a:lnTo>
                  <a:pt x="1251" y="266151"/>
                </a:lnTo>
                <a:lnTo>
                  <a:pt x="7808" y="280648"/>
                </a:lnTo>
                <a:lnTo>
                  <a:pt x="9788" y="288986"/>
                </a:lnTo>
                <a:lnTo>
                  <a:pt x="14054" y="296924"/>
                </a:lnTo>
                <a:lnTo>
                  <a:pt x="21074" y="306301"/>
                </a:lnTo>
                <a:lnTo>
                  <a:pt x="28357" y="313994"/>
                </a:lnTo>
                <a:lnTo>
                  <a:pt x="38559" y="324316"/>
                </a:lnTo>
                <a:lnTo>
                  <a:pt x="49278" y="331677"/>
                </a:lnTo>
                <a:lnTo>
                  <a:pt x="55693" y="335418"/>
                </a:lnTo>
                <a:lnTo>
                  <a:pt x="66207" y="339574"/>
                </a:lnTo>
                <a:lnTo>
                  <a:pt x="75113" y="341421"/>
                </a:lnTo>
                <a:lnTo>
                  <a:pt x="83304" y="342243"/>
                </a:lnTo>
                <a:lnTo>
                  <a:pt x="91076" y="343732"/>
                </a:lnTo>
                <a:lnTo>
                  <a:pt x="113259" y="348773"/>
                </a:lnTo>
                <a:lnTo>
                  <a:pt x="128827" y="349355"/>
                </a:lnTo>
                <a:lnTo>
                  <a:pt x="146825" y="348473"/>
                </a:lnTo>
                <a:lnTo>
                  <a:pt x="194055" y="344000"/>
                </a:lnTo>
                <a:lnTo>
                  <a:pt x="203901" y="343389"/>
                </a:lnTo>
                <a:lnTo>
                  <a:pt x="208305" y="343225"/>
                </a:lnTo>
                <a:lnTo>
                  <a:pt x="212510" y="341847"/>
                </a:lnTo>
                <a:lnTo>
                  <a:pt x="220570" y="336928"/>
                </a:lnTo>
                <a:lnTo>
                  <a:pt x="231772" y="330509"/>
                </a:lnTo>
                <a:lnTo>
                  <a:pt x="238315" y="327019"/>
                </a:lnTo>
                <a:lnTo>
                  <a:pt x="248972" y="323141"/>
                </a:lnTo>
                <a:lnTo>
                  <a:pt x="253592" y="322107"/>
                </a:lnTo>
                <a:lnTo>
                  <a:pt x="261752" y="317608"/>
                </a:lnTo>
                <a:lnTo>
                  <a:pt x="272272" y="310798"/>
                </a:lnTo>
                <a:lnTo>
                  <a:pt x="284365" y="302449"/>
                </a:lnTo>
                <a:lnTo>
                  <a:pt x="293697" y="295612"/>
                </a:lnTo>
                <a:lnTo>
                  <a:pt x="301189" y="289785"/>
                </a:lnTo>
                <a:lnTo>
                  <a:pt x="307454" y="284630"/>
                </a:lnTo>
                <a:lnTo>
                  <a:pt x="315439" y="276113"/>
                </a:lnTo>
                <a:lnTo>
                  <a:pt x="324573" y="265355"/>
                </a:lnTo>
                <a:lnTo>
                  <a:pt x="334473" y="253103"/>
                </a:lnTo>
                <a:lnTo>
                  <a:pt x="342342" y="241125"/>
                </a:lnTo>
                <a:lnTo>
                  <a:pt x="348858" y="229330"/>
                </a:lnTo>
                <a:lnTo>
                  <a:pt x="354473" y="217656"/>
                </a:lnTo>
                <a:lnTo>
                  <a:pt x="358216" y="208604"/>
                </a:lnTo>
                <a:lnTo>
                  <a:pt x="360711" y="201299"/>
                </a:lnTo>
                <a:lnTo>
                  <a:pt x="362375" y="195159"/>
                </a:lnTo>
                <a:lnTo>
                  <a:pt x="364223" y="184951"/>
                </a:lnTo>
                <a:lnTo>
                  <a:pt x="364716" y="180450"/>
                </a:lnTo>
                <a:lnTo>
                  <a:pt x="366314" y="173640"/>
                </a:lnTo>
                <a:lnTo>
                  <a:pt x="368650" y="165290"/>
                </a:lnTo>
                <a:lnTo>
                  <a:pt x="371477" y="155913"/>
                </a:lnTo>
                <a:lnTo>
                  <a:pt x="373362" y="148392"/>
                </a:lnTo>
                <a:lnTo>
                  <a:pt x="374618" y="142107"/>
                </a:lnTo>
                <a:lnTo>
                  <a:pt x="375456" y="136649"/>
                </a:lnTo>
                <a:lnTo>
                  <a:pt x="374745" y="130469"/>
                </a:lnTo>
                <a:lnTo>
                  <a:pt x="373000" y="123809"/>
                </a:lnTo>
                <a:lnTo>
                  <a:pt x="370567" y="116829"/>
                </a:lnTo>
                <a:lnTo>
                  <a:pt x="368945" y="110906"/>
                </a:lnTo>
                <a:lnTo>
                  <a:pt x="367143" y="100938"/>
                </a:lnTo>
                <a:lnTo>
                  <a:pt x="366343" y="92274"/>
                </a:lnTo>
                <a:lnTo>
                  <a:pt x="366128" y="88186"/>
                </a:lnTo>
                <a:lnTo>
                  <a:pt x="365739" y="31521"/>
                </a:lnTo>
                <a:lnTo>
                  <a:pt x="364457" y="27364"/>
                </a:lnTo>
                <a:lnTo>
                  <a:pt x="359645" y="19358"/>
                </a:lnTo>
                <a:lnTo>
                  <a:pt x="356659" y="11567"/>
                </a:lnTo>
                <a:lnTo>
                  <a:pt x="355863" y="7711"/>
                </a:lnTo>
                <a:lnTo>
                  <a:pt x="354063" y="5140"/>
                </a:lnTo>
                <a:lnTo>
                  <a:pt x="351593" y="3427"/>
                </a:lnTo>
                <a:lnTo>
                  <a:pt x="34284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94"/>
          <p:cNvSpPr/>
          <p:nvPr/>
        </p:nvSpPr>
        <p:spPr>
          <a:xfrm>
            <a:off x="6286504" y="4482361"/>
            <a:ext cx="445250" cy="363475"/>
          </a:xfrm>
          <a:custGeom>
            <a:avLst/>
            <a:gdLst/>
            <a:ahLst/>
            <a:cxnLst/>
            <a:rect l="0" t="0" r="0" b="0"/>
            <a:pathLst>
              <a:path w="445250" h="363475">
                <a:moveTo>
                  <a:pt x="388615" y="32489"/>
                </a:moveTo>
                <a:lnTo>
                  <a:pt x="362865" y="32489"/>
                </a:lnTo>
                <a:lnTo>
                  <a:pt x="351348" y="29102"/>
                </a:lnTo>
                <a:lnTo>
                  <a:pt x="339032" y="24633"/>
                </a:lnTo>
                <a:lnTo>
                  <a:pt x="329325" y="22647"/>
                </a:lnTo>
                <a:lnTo>
                  <a:pt x="316720" y="21529"/>
                </a:lnTo>
                <a:lnTo>
                  <a:pt x="304942" y="21198"/>
                </a:lnTo>
                <a:lnTo>
                  <a:pt x="281274" y="21100"/>
                </a:lnTo>
                <a:lnTo>
                  <a:pt x="271335" y="22356"/>
                </a:lnTo>
                <a:lnTo>
                  <a:pt x="260898" y="24463"/>
                </a:lnTo>
                <a:lnTo>
                  <a:pt x="250131" y="27138"/>
                </a:lnTo>
                <a:lnTo>
                  <a:pt x="241682" y="28922"/>
                </a:lnTo>
                <a:lnTo>
                  <a:pt x="228909" y="30903"/>
                </a:lnTo>
                <a:lnTo>
                  <a:pt x="218998" y="31784"/>
                </a:lnTo>
                <a:lnTo>
                  <a:pt x="206278" y="32280"/>
                </a:lnTo>
                <a:lnTo>
                  <a:pt x="202288" y="32349"/>
                </a:lnTo>
                <a:lnTo>
                  <a:pt x="191080" y="35813"/>
                </a:lnTo>
                <a:lnTo>
                  <a:pt x="178902" y="40316"/>
                </a:lnTo>
                <a:lnTo>
                  <a:pt x="169256" y="42317"/>
                </a:lnTo>
                <a:lnTo>
                  <a:pt x="156686" y="43444"/>
                </a:lnTo>
                <a:lnTo>
                  <a:pt x="150176" y="44872"/>
                </a:lnTo>
                <a:lnTo>
                  <a:pt x="142026" y="47094"/>
                </a:lnTo>
                <a:lnTo>
                  <a:pt x="132783" y="49846"/>
                </a:lnTo>
                <a:lnTo>
                  <a:pt x="119125" y="56289"/>
                </a:lnTo>
                <a:lnTo>
                  <a:pt x="107552" y="64657"/>
                </a:lnTo>
                <a:lnTo>
                  <a:pt x="100910" y="70444"/>
                </a:lnTo>
                <a:lnTo>
                  <a:pt x="93942" y="76842"/>
                </a:lnTo>
                <a:lnTo>
                  <a:pt x="79426" y="90724"/>
                </a:lnTo>
                <a:lnTo>
                  <a:pt x="30663" y="138989"/>
                </a:lnTo>
                <a:lnTo>
                  <a:pt x="22939" y="150096"/>
                </a:lnTo>
                <a:lnTo>
                  <a:pt x="19101" y="156613"/>
                </a:lnTo>
                <a:lnTo>
                  <a:pt x="14837" y="167242"/>
                </a:lnTo>
                <a:lnTo>
                  <a:pt x="11672" y="177469"/>
                </a:lnTo>
                <a:lnTo>
                  <a:pt x="9049" y="183752"/>
                </a:lnTo>
                <a:lnTo>
                  <a:pt x="6032" y="190481"/>
                </a:lnTo>
                <a:lnTo>
                  <a:pt x="2679" y="201344"/>
                </a:lnTo>
                <a:lnTo>
                  <a:pt x="1188" y="210406"/>
                </a:lnTo>
                <a:lnTo>
                  <a:pt x="349" y="221377"/>
                </a:lnTo>
                <a:lnTo>
                  <a:pt x="42" y="232152"/>
                </a:lnTo>
                <a:lnTo>
                  <a:pt x="0" y="253604"/>
                </a:lnTo>
                <a:lnTo>
                  <a:pt x="1268" y="259909"/>
                </a:lnTo>
                <a:lnTo>
                  <a:pt x="3384" y="267922"/>
                </a:lnTo>
                <a:lnTo>
                  <a:pt x="6064" y="277074"/>
                </a:lnTo>
                <a:lnTo>
                  <a:pt x="9121" y="283176"/>
                </a:lnTo>
                <a:lnTo>
                  <a:pt x="12429" y="287243"/>
                </a:lnTo>
                <a:lnTo>
                  <a:pt x="20762" y="294303"/>
                </a:lnTo>
                <a:lnTo>
                  <a:pt x="32931" y="305907"/>
                </a:lnTo>
                <a:lnTo>
                  <a:pt x="40034" y="316144"/>
                </a:lnTo>
                <a:lnTo>
                  <a:pt x="44460" y="324928"/>
                </a:lnTo>
                <a:lnTo>
                  <a:pt x="50661" y="333065"/>
                </a:lnTo>
                <a:lnTo>
                  <a:pt x="54093" y="335742"/>
                </a:lnTo>
                <a:lnTo>
                  <a:pt x="57651" y="337528"/>
                </a:lnTo>
                <a:lnTo>
                  <a:pt x="66260" y="340782"/>
                </a:lnTo>
                <a:lnTo>
                  <a:pt x="78553" y="346461"/>
                </a:lnTo>
                <a:lnTo>
                  <a:pt x="89097" y="349832"/>
                </a:lnTo>
                <a:lnTo>
                  <a:pt x="102173" y="351729"/>
                </a:lnTo>
                <a:lnTo>
                  <a:pt x="106213" y="351996"/>
                </a:lnTo>
                <a:lnTo>
                  <a:pt x="110177" y="353443"/>
                </a:lnTo>
                <a:lnTo>
                  <a:pt x="121824" y="360278"/>
                </a:lnTo>
                <a:lnTo>
                  <a:pt x="129495" y="362323"/>
                </a:lnTo>
                <a:lnTo>
                  <a:pt x="138399" y="362868"/>
                </a:lnTo>
                <a:lnTo>
                  <a:pt x="165225" y="363474"/>
                </a:lnTo>
                <a:lnTo>
                  <a:pt x="178728" y="362365"/>
                </a:lnTo>
                <a:lnTo>
                  <a:pt x="191541" y="360356"/>
                </a:lnTo>
                <a:lnTo>
                  <a:pt x="203892" y="357747"/>
                </a:lnTo>
                <a:lnTo>
                  <a:pt x="215937" y="356008"/>
                </a:lnTo>
                <a:lnTo>
                  <a:pt x="227776" y="354848"/>
                </a:lnTo>
                <a:lnTo>
                  <a:pt x="239479" y="354075"/>
                </a:lnTo>
                <a:lnTo>
                  <a:pt x="254902" y="349749"/>
                </a:lnTo>
                <a:lnTo>
                  <a:pt x="272803" y="343056"/>
                </a:lnTo>
                <a:lnTo>
                  <a:pt x="292357" y="334783"/>
                </a:lnTo>
                <a:lnTo>
                  <a:pt x="306664" y="327998"/>
                </a:lnTo>
                <a:lnTo>
                  <a:pt x="317471" y="322205"/>
                </a:lnTo>
                <a:lnTo>
                  <a:pt x="325946" y="317073"/>
                </a:lnTo>
                <a:lnTo>
                  <a:pt x="334136" y="312381"/>
                </a:lnTo>
                <a:lnTo>
                  <a:pt x="350009" y="303782"/>
                </a:lnTo>
                <a:lnTo>
                  <a:pt x="362144" y="295727"/>
                </a:lnTo>
                <a:lnTo>
                  <a:pt x="371770" y="287913"/>
                </a:lnTo>
                <a:lnTo>
                  <a:pt x="380282" y="280207"/>
                </a:lnTo>
                <a:lnTo>
                  <a:pt x="388299" y="269162"/>
                </a:lnTo>
                <a:lnTo>
                  <a:pt x="392214" y="262661"/>
                </a:lnTo>
                <a:lnTo>
                  <a:pt x="396095" y="258327"/>
                </a:lnTo>
                <a:lnTo>
                  <a:pt x="399952" y="255438"/>
                </a:lnTo>
                <a:lnTo>
                  <a:pt x="403793" y="253511"/>
                </a:lnTo>
                <a:lnTo>
                  <a:pt x="406354" y="250957"/>
                </a:lnTo>
                <a:lnTo>
                  <a:pt x="408061" y="247984"/>
                </a:lnTo>
                <a:lnTo>
                  <a:pt x="409199" y="244732"/>
                </a:lnTo>
                <a:lnTo>
                  <a:pt x="413851" y="237732"/>
                </a:lnTo>
                <a:lnTo>
                  <a:pt x="416869" y="234087"/>
                </a:lnTo>
                <a:lnTo>
                  <a:pt x="418881" y="230388"/>
                </a:lnTo>
                <a:lnTo>
                  <a:pt x="421117" y="222890"/>
                </a:lnTo>
                <a:lnTo>
                  <a:pt x="422983" y="216573"/>
                </a:lnTo>
                <a:lnTo>
                  <a:pt x="432590" y="186505"/>
                </a:lnTo>
                <a:lnTo>
                  <a:pt x="439886" y="158415"/>
                </a:lnTo>
                <a:lnTo>
                  <a:pt x="441846" y="148190"/>
                </a:lnTo>
                <a:lnTo>
                  <a:pt x="443152" y="138832"/>
                </a:lnTo>
                <a:lnTo>
                  <a:pt x="444023" y="130055"/>
                </a:lnTo>
                <a:lnTo>
                  <a:pt x="444604" y="122933"/>
                </a:lnTo>
                <a:lnTo>
                  <a:pt x="445249" y="111633"/>
                </a:lnTo>
                <a:lnTo>
                  <a:pt x="444151" y="101761"/>
                </a:lnTo>
                <a:lnTo>
                  <a:pt x="442150" y="88830"/>
                </a:lnTo>
                <a:lnTo>
                  <a:pt x="439545" y="73860"/>
                </a:lnTo>
                <a:lnTo>
                  <a:pt x="436539" y="62609"/>
                </a:lnTo>
                <a:lnTo>
                  <a:pt x="433264" y="53839"/>
                </a:lnTo>
                <a:lnTo>
                  <a:pt x="429811" y="46722"/>
                </a:lnTo>
                <a:lnTo>
                  <a:pt x="422588" y="35428"/>
                </a:lnTo>
                <a:lnTo>
                  <a:pt x="418884" y="30638"/>
                </a:lnTo>
                <a:lnTo>
                  <a:pt x="407995" y="21929"/>
                </a:lnTo>
                <a:lnTo>
                  <a:pt x="395959" y="15095"/>
                </a:lnTo>
                <a:lnTo>
                  <a:pt x="386375" y="12058"/>
                </a:lnTo>
                <a:lnTo>
                  <a:pt x="383312" y="9978"/>
                </a:lnTo>
                <a:lnTo>
                  <a:pt x="381270" y="7322"/>
                </a:lnTo>
                <a:lnTo>
                  <a:pt x="379908" y="4281"/>
                </a:lnTo>
                <a:lnTo>
                  <a:pt x="376461" y="2253"/>
                </a:lnTo>
                <a:lnTo>
                  <a:pt x="365857" y="0"/>
                </a:lnTo>
                <a:lnTo>
                  <a:pt x="360743" y="670"/>
                </a:lnTo>
                <a:lnTo>
                  <a:pt x="356064" y="2386"/>
                </a:lnTo>
                <a:lnTo>
                  <a:pt x="347478" y="6409"/>
                </a:lnTo>
                <a:lnTo>
                  <a:pt x="334234" y="9945"/>
                </a:lnTo>
                <a:lnTo>
                  <a:pt x="321690" y="15272"/>
                </a:lnTo>
                <a:lnTo>
                  <a:pt x="311034" y="18487"/>
                </a:lnTo>
                <a:lnTo>
                  <a:pt x="274315" y="3248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95"/>
          <p:cNvSpPr/>
          <p:nvPr/>
        </p:nvSpPr>
        <p:spPr>
          <a:xfrm>
            <a:off x="5868566" y="4595017"/>
            <a:ext cx="325977" cy="273531"/>
          </a:xfrm>
          <a:custGeom>
            <a:avLst/>
            <a:gdLst/>
            <a:ahLst/>
            <a:cxnLst/>
            <a:rect l="0" t="0" r="0" b="0"/>
            <a:pathLst>
              <a:path w="325977" h="273531">
                <a:moveTo>
                  <a:pt x="257913" y="34133"/>
                </a:moveTo>
                <a:lnTo>
                  <a:pt x="251846" y="28065"/>
                </a:lnTo>
                <a:lnTo>
                  <a:pt x="248788" y="26277"/>
                </a:lnTo>
                <a:lnTo>
                  <a:pt x="239688" y="23762"/>
                </a:lnTo>
                <a:lnTo>
                  <a:pt x="235157" y="23016"/>
                </a:lnTo>
                <a:lnTo>
                  <a:pt x="229596" y="22842"/>
                </a:lnTo>
                <a:lnTo>
                  <a:pt x="226335" y="21526"/>
                </a:lnTo>
                <a:lnTo>
                  <a:pt x="219325" y="16676"/>
                </a:lnTo>
                <a:lnTo>
                  <a:pt x="213138" y="14875"/>
                </a:lnTo>
                <a:lnTo>
                  <a:pt x="205203" y="13674"/>
                </a:lnTo>
                <a:lnTo>
                  <a:pt x="196103" y="12873"/>
                </a:lnTo>
                <a:lnTo>
                  <a:pt x="187496" y="13610"/>
                </a:lnTo>
                <a:lnTo>
                  <a:pt x="179219" y="15370"/>
                </a:lnTo>
                <a:lnTo>
                  <a:pt x="171160" y="17815"/>
                </a:lnTo>
                <a:lnTo>
                  <a:pt x="163248" y="19444"/>
                </a:lnTo>
                <a:lnTo>
                  <a:pt x="155434" y="20530"/>
                </a:lnTo>
                <a:lnTo>
                  <a:pt x="147683" y="21254"/>
                </a:lnTo>
                <a:lnTo>
                  <a:pt x="141247" y="21737"/>
                </a:lnTo>
                <a:lnTo>
                  <a:pt x="135686" y="22059"/>
                </a:lnTo>
                <a:lnTo>
                  <a:pt x="126120" y="22416"/>
                </a:lnTo>
                <a:lnTo>
                  <a:pt x="113595" y="22618"/>
                </a:lnTo>
                <a:lnTo>
                  <a:pt x="105719" y="22665"/>
                </a:lnTo>
                <a:lnTo>
                  <a:pt x="100570" y="23947"/>
                </a:lnTo>
                <a:lnTo>
                  <a:pt x="94598" y="26072"/>
                </a:lnTo>
                <a:lnTo>
                  <a:pt x="88077" y="28759"/>
                </a:lnTo>
                <a:lnTo>
                  <a:pt x="82459" y="31820"/>
                </a:lnTo>
                <a:lnTo>
                  <a:pt x="72831" y="38608"/>
                </a:lnTo>
                <a:lnTo>
                  <a:pt x="69754" y="42196"/>
                </a:lnTo>
                <a:lnTo>
                  <a:pt x="67704" y="45859"/>
                </a:lnTo>
                <a:lnTo>
                  <a:pt x="66338" y="49570"/>
                </a:lnTo>
                <a:lnTo>
                  <a:pt x="61432" y="57080"/>
                </a:lnTo>
                <a:lnTo>
                  <a:pt x="55018" y="64651"/>
                </a:lnTo>
                <a:lnTo>
                  <a:pt x="47935" y="72250"/>
                </a:lnTo>
                <a:lnTo>
                  <a:pt x="44267" y="77324"/>
                </a:lnTo>
                <a:lnTo>
                  <a:pt x="40553" y="83247"/>
                </a:lnTo>
                <a:lnTo>
                  <a:pt x="36807" y="89735"/>
                </a:lnTo>
                <a:lnTo>
                  <a:pt x="33039" y="95331"/>
                </a:lnTo>
                <a:lnTo>
                  <a:pt x="29257" y="100332"/>
                </a:lnTo>
                <a:lnTo>
                  <a:pt x="25466" y="104935"/>
                </a:lnTo>
                <a:lnTo>
                  <a:pt x="17867" y="113437"/>
                </a:lnTo>
                <a:lnTo>
                  <a:pt x="14062" y="117482"/>
                </a:lnTo>
                <a:lnTo>
                  <a:pt x="11526" y="121449"/>
                </a:lnTo>
                <a:lnTo>
                  <a:pt x="8708" y="129243"/>
                </a:lnTo>
                <a:lnTo>
                  <a:pt x="7455" y="136941"/>
                </a:lnTo>
                <a:lnTo>
                  <a:pt x="7122" y="140771"/>
                </a:lnTo>
                <a:lnTo>
                  <a:pt x="5629" y="145865"/>
                </a:lnTo>
                <a:lnTo>
                  <a:pt x="3364" y="151801"/>
                </a:lnTo>
                <a:lnTo>
                  <a:pt x="584" y="158298"/>
                </a:lnTo>
                <a:lnTo>
                  <a:pt x="0" y="165169"/>
                </a:lnTo>
                <a:lnTo>
                  <a:pt x="881" y="172291"/>
                </a:lnTo>
                <a:lnTo>
                  <a:pt x="2739" y="179578"/>
                </a:lnTo>
                <a:lnTo>
                  <a:pt x="3977" y="186976"/>
                </a:lnTo>
                <a:lnTo>
                  <a:pt x="4803" y="194448"/>
                </a:lnTo>
                <a:lnTo>
                  <a:pt x="5353" y="201970"/>
                </a:lnTo>
                <a:lnTo>
                  <a:pt x="8260" y="209524"/>
                </a:lnTo>
                <a:lnTo>
                  <a:pt x="12738" y="217100"/>
                </a:lnTo>
                <a:lnTo>
                  <a:pt x="18263" y="224691"/>
                </a:lnTo>
                <a:lnTo>
                  <a:pt x="23217" y="231022"/>
                </a:lnTo>
                <a:lnTo>
                  <a:pt x="27789" y="236512"/>
                </a:lnTo>
                <a:lnTo>
                  <a:pt x="32107" y="241442"/>
                </a:lnTo>
                <a:lnTo>
                  <a:pt x="37526" y="244729"/>
                </a:lnTo>
                <a:lnTo>
                  <a:pt x="43678" y="246920"/>
                </a:lnTo>
                <a:lnTo>
                  <a:pt x="50320" y="248381"/>
                </a:lnTo>
                <a:lnTo>
                  <a:pt x="57288" y="250625"/>
                </a:lnTo>
                <a:lnTo>
                  <a:pt x="64473" y="253391"/>
                </a:lnTo>
                <a:lnTo>
                  <a:pt x="71803" y="256505"/>
                </a:lnTo>
                <a:lnTo>
                  <a:pt x="83040" y="259851"/>
                </a:lnTo>
                <a:lnTo>
                  <a:pt x="96881" y="263351"/>
                </a:lnTo>
                <a:lnTo>
                  <a:pt x="112459" y="266955"/>
                </a:lnTo>
                <a:lnTo>
                  <a:pt x="125384" y="269357"/>
                </a:lnTo>
                <a:lnTo>
                  <a:pt x="136540" y="270959"/>
                </a:lnTo>
                <a:lnTo>
                  <a:pt x="146518" y="272027"/>
                </a:lnTo>
                <a:lnTo>
                  <a:pt x="155710" y="272739"/>
                </a:lnTo>
                <a:lnTo>
                  <a:pt x="164378" y="273213"/>
                </a:lnTo>
                <a:lnTo>
                  <a:pt x="172696" y="273530"/>
                </a:lnTo>
                <a:lnTo>
                  <a:pt x="180782" y="272471"/>
                </a:lnTo>
                <a:lnTo>
                  <a:pt x="188713" y="270494"/>
                </a:lnTo>
                <a:lnTo>
                  <a:pt x="196540" y="267907"/>
                </a:lnTo>
                <a:lnTo>
                  <a:pt x="203027" y="266182"/>
                </a:lnTo>
                <a:lnTo>
                  <a:pt x="208623" y="265032"/>
                </a:lnTo>
                <a:lnTo>
                  <a:pt x="213623" y="264266"/>
                </a:lnTo>
                <a:lnTo>
                  <a:pt x="219496" y="262485"/>
                </a:lnTo>
                <a:lnTo>
                  <a:pt x="225952" y="260027"/>
                </a:lnTo>
                <a:lnTo>
                  <a:pt x="232796" y="257119"/>
                </a:lnTo>
                <a:lnTo>
                  <a:pt x="238628" y="253910"/>
                </a:lnTo>
                <a:lnTo>
                  <a:pt x="248495" y="246958"/>
                </a:lnTo>
                <a:lnTo>
                  <a:pt x="254175" y="240786"/>
                </a:lnTo>
                <a:lnTo>
                  <a:pt x="260501" y="232861"/>
                </a:lnTo>
                <a:lnTo>
                  <a:pt x="267259" y="223769"/>
                </a:lnTo>
                <a:lnTo>
                  <a:pt x="273034" y="216436"/>
                </a:lnTo>
                <a:lnTo>
                  <a:pt x="278154" y="210278"/>
                </a:lnTo>
                <a:lnTo>
                  <a:pt x="282837" y="204903"/>
                </a:lnTo>
                <a:lnTo>
                  <a:pt x="287229" y="200050"/>
                </a:lnTo>
                <a:lnTo>
                  <a:pt x="295496" y="191270"/>
                </a:lnTo>
                <a:lnTo>
                  <a:pt x="298209" y="187151"/>
                </a:lnTo>
                <a:lnTo>
                  <a:pt x="301222" y="179188"/>
                </a:lnTo>
                <a:lnTo>
                  <a:pt x="305949" y="171414"/>
                </a:lnTo>
                <a:lnTo>
                  <a:pt x="308987" y="167564"/>
                </a:lnTo>
                <a:lnTo>
                  <a:pt x="312363" y="159898"/>
                </a:lnTo>
                <a:lnTo>
                  <a:pt x="313263" y="156077"/>
                </a:lnTo>
                <a:lnTo>
                  <a:pt x="317650" y="148443"/>
                </a:lnTo>
                <a:lnTo>
                  <a:pt x="320598" y="144630"/>
                </a:lnTo>
                <a:lnTo>
                  <a:pt x="322563" y="139547"/>
                </a:lnTo>
                <a:lnTo>
                  <a:pt x="323873" y="133619"/>
                </a:lnTo>
                <a:lnTo>
                  <a:pt x="324747" y="127127"/>
                </a:lnTo>
                <a:lnTo>
                  <a:pt x="325329" y="116449"/>
                </a:lnTo>
                <a:lnTo>
                  <a:pt x="325976" y="87651"/>
                </a:lnTo>
                <a:lnTo>
                  <a:pt x="324878" y="76161"/>
                </a:lnTo>
                <a:lnTo>
                  <a:pt x="322877" y="67232"/>
                </a:lnTo>
                <a:lnTo>
                  <a:pt x="320273" y="60008"/>
                </a:lnTo>
                <a:lnTo>
                  <a:pt x="317266" y="53923"/>
                </a:lnTo>
                <a:lnTo>
                  <a:pt x="313992" y="48596"/>
                </a:lnTo>
                <a:lnTo>
                  <a:pt x="310539" y="43775"/>
                </a:lnTo>
                <a:lnTo>
                  <a:pt x="308237" y="39291"/>
                </a:lnTo>
                <a:lnTo>
                  <a:pt x="305679" y="30921"/>
                </a:lnTo>
                <a:lnTo>
                  <a:pt x="301156" y="22969"/>
                </a:lnTo>
                <a:lnTo>
                  <a:pt x="298172" y="19070"/>
                </a:lnTo>
                <a:lnTo>
                  <a:pt x="294912" y="16471"/>
                </a:lnTo>
                <a:lnTo>
                  <a:pt x="291470" y="14738"/>
                </a:lnTo>
                <a:lnTo>
                  <a:pt x="282987" y="11543"/>
                </a:lnTo>
                <a:lnTo>
                  <a:pt x="277170" y="8913"/>
                </a:lnTo>
                <a:lnTo>
                  <a:pt x="270751" y="5889"/>
                </a:lnTo>
                <a:lnTo>
                  <a:pt x="265202" y="3873"/>
                </a:lnTo>
                <a:lnTo>
                  <a:pt x="255649" y="1634"/>
                </a:lnTo>
                <a:lnTo>
                  <a:pt x="247171" y="639"/>
                </a:lnTo>
                <a:lnTo>
                  <a:pt x="239169" y="197"/>
                </a:lnTo>
                <a:lnTo>
                  <a:pt x="231379" y="0"/>
                </a:lnTo>
                <a:lnTo>
                  <a:pt x="227524" y="1217"/>
                </a:lnTo>
                <a:lnTo>
                  <a:pt x="223684" y="3299"/>
                </a:lnTo>
                <a:lnTo>
                  <a:pt x="212193" y="1127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96"/>
          <p:cNvSpPr/>
          <p:nvPr/>
        </p:nvSpPr>
        <p:spPr>
          <a:xfrm>
            <a:off x="6515298" y="4766788"/>
            <a:ext cx="408831" cy="387989"/>
          </a:xfrm>
          <a:custGeom>
            <a:avLst/>
            <a:gdLst/>
            <a:ahLst/>
            <a:cxnLst/>
            <a:rect l="0" t="0" r="0" b="0"/>
            <a:pathLst>
              <a:path w="408831" h="387989">
                <a:moveTo>
                  <a:pt x="285552" y="33812"/>
                </a:moveTo>
                <a:lnTo>
                  <a:pt x="274592" y="11893"/>
                </a:lnTo>
                <a:lnTo>
                  <a:pt x="270945" y="11370"/>
                </a:lnTo>
                <a:lnTo>
                  <a:pt x="268193" y="11230"/>
                </a:lnTo>
                <a:lnTo>
                  <a:pt x="265089" y="9868"/>
                </a:lnTo>
                <a:lnTo>
                  <a:pt x="253333" y="1135"/>
                </a:lnTo>
                <a:lnTo>
                  <a:pt x="245409" y="238"/>
                </a:lnTo>
                <a:lnTo>
                  <a:pt x="239740" y="0"/>
                </a:lnTo>
                <a:lnTo>
                  <a:pt x="232151" y="1110"/>
                </a:lnTo>
                <a:lnTo>
                  <a:pt x="223281" y="3120"/>
                </a:lnTo>
                <a:lnTo>
                  <a:pt x="213557" y="5731"/>
                </a:lnTo>
                <a:lnTo>
                  <a:pt x="205806" y="7471"/>
                </a:lnTo>
                <a:lnTo>
                  <a:pt x="193806" y="9405"/>
                </a:lnTo>
                <a:lnTo>
                  <a:pt x="184239" y="10264"/>
                </a:lnTo>
                <a:lnTo>
                  <a:pt x="179910" y="10493"/>
                </a:lnTo>
                <a:lnTo>
                  <a:pt x="175754" y="11916"/>
                </a:lnTo>
                <a:lnTo>
                  <a:pt x="167749" y="16883"/>
                </a:lnTo>
                <a:lnTo>
                  <a:pt x="156103" y="26820"/>
                </a:lnTo>
                <a:lnTo>
                  <a:pt x="149723" y="31691"/>
                </a:lnTo>
                <a:lnTo>
                  <a:pt x="132473" y="43875"/>
                </a:lnTo>
                <a:lnTo>
                  <a:pt x="125079" y="49411"/>
                </a:lnTo>
                <a:lnTo>
                  <a:pt x="113477" y="58948"/>
                </a:lnTo>
                <a:lnTo>
                  <a:pt x="107335" y="63269"/>
                </a:lnTo>
                <a:lnTo>
                  <a:pt x="100701" y="67420"/>
                </a:lnTo>
                <a:lnTo>
                  <a:pt x="93738" y="71457"/>
                </a:lnTo>
                <a:lnTo>
                  <a:pt x="86555" y="77958"/>
                </a:lnTo>
                <a:lnTo>
                  <a:pt x="79228" y="86103"/>
                </a:lnTo>
                <a:lnTo>
                  <a:pt x="71802" y="95343"/>
                </a:lnTo>
                <a:lnTo>
                  <a:pt x="65582" y="102772"/>
                </a:lnTo>
                <a:lnTo>
                  <a:pt x="55284" y="114414"/>
                </a:lnTo>
                <a:lnTo>
                  <a:pt x="46474" y="123822"/>
                </a:lnTo>
                <a:lnTo>
                  <a:pt x="42346" y="128108"/>
                </a:lnTo>
                <a:lnTo>
                  <a:pt x="38325" y="134776"/>
                </a:lnTo>
                <a:lnTo>
                  <a:pt x="34373" y="143031"/>
                </a:lnTo>
                <a:lnTo>
                  <a:pt x="30469" y="152345"/>
                </a:lnTo>
                <a:lnTo>
                  <a:pt x="26597" y="159824"/>
                </a:lnTo>
                <a:lnTo>
                  <a:pt x="18907" y="171520"/>
                </a:lnTo>
                <a:lnTo>
                  <a:pt x="15079" y="178957"/>
                </a:lnTo>
                <a:lnTo>
                  <a:pt x="11257" y="187725"/>
                </a:lnTo>
                <a:lnTo>
                  <a:pt x="7437" y="197381"/>
                </a:lnTo>
                <a:lnTo>
                  <a:pt x="4893" y="206358"/>
                </a:lnTo>
                <a:lnTo>
                  <a:pt x="3195" y="214882"/>
                </a:lnTo>
                <a:lnTo>
                  <a:pt x="2064" y="223105"/>
                </a:lnTo>
                <a:lnTo>
                  <a:pt x="1310" y="234937"/>
                </a:lnTo>
                <a:lnTo>
                  <a:pt x="472" y="265018"/>
                </a:lnTo>
                <a:lnTo>
                  <a:pt x="0" y="293381"/>
                </a:lnTo>
                <a:lnTo>
                  <a:pt x="2474" y="300838"/>
                </a:lnTo>
                <a:lnTo>
                  <a:pt x="6663" y="308349"/>
                </a:lnTo>
                <a:lnTo>
                  <a:pt x="11996" y="315896"/>
                </a:lnTo>
                <a:lnTo>
                  <a:pt x="18091" y="323468"/>
                </a:lnTo>
                <a:lnTo>
                  <a:pt x="24695" y="331056"/>
                </a:lnTo>
                <a:lnTo>
                  <a:pt x="37535" y="344990"/>
                </a:lnTo>
                <a:lnTo>
                  <a:pt x="54143" y="362358"/>
                </a:lnTo>
                <a:lnTo>
                  <a:pt x="62187" y="370483"/>
                </a:lnTo>
                <a:lnTo>
                  <a:pt x="65522" y="372559"/>
                </a:lnTo>
                <a:lnTo>
                  <a:pt x="76283" y="376751"/>
                </a:lnTo>
                <a:lnTo>
                  <a:pt x="83747" y="382232"/>
                </a:lnTo>
                <a:lnTo>
                  <a:pt x="90055" y="384202"/>
                </a:lnTo>
                <a:lnTo>
                  <a:pt x="98071" y="385515"/>
                </a:lnTo>
                <a:lnTo>
                  <a:pt x="107224" y="386391"/>
                </a:lnTo>
                <a:lnTo>
                  <a:pt x="115867" y="386974"/>
                </a:lnTo>
                <a:lnTo>
                  <a:pt x="124168" y="387363"/>
                </a:lnTo>
                <a:lnTo>
                  <a:pt x="132243" y="387623"/>
                </a:lnTo>
                <a:lnTo>
                  <a:pt x="167878" y="387988"/>
                </a:lnTo>
                <a:lnTo>
                  <a:pt x="181702" y="386769"/>
                </a:lnTo>
                <a:lnTo>
                  <a:pt x="195999" y="384686"/>
                </a:lnTo>
                <a:lnTo>
                  <a:pt x="210610" y="382028"/>
                </a:lnTo>
                <a:lnTo>
                  <a:pt x="222890" y="378986"/>
                </a:lnTo>
                <a:lnTo>
                  <a:pt x="233617" y="375688"/>
                </a:lnTo>
                <a:lnTo>
                  <a:pt x="264237" y="364978"/>
                </a:lnTo>
                <a:lnTo>
                  <a:pt x="275152" y="361269"/>
                </a:lnTo>
                <a:lnTo>
                  <a:pt x="283699" y="357527"/>
                </a:lnTo>
                <a:lnTo>
                  <a:pt x="290666" y="353762"/>
                </a:lnTo>
                <a:lnTo>
                  <a:pt x="301795" y="346191"/>
                </a:lnTo>
                <a:lnTo>
                  <a:pt x="310975" y="338593"/>
                </a:lnTo>
                <a:lnTo>
                  <a:pt x="322674" y="330984"/>
                </a:lnTo>
                <a:lnTo>
                  <a:pt x="329350" y="327177"/>
                </a:lnTo>
                <a:lnTo>
                  <a:pt x="336341" y="322098"/>
                </a:lnTo>
                <a:lnTo>
                  <a:pt x="343541" y="316173"/>
                </a:lnTo>
                <a:lnTo>
                  <a:pt x="350881" y="309682"/>
                </a:lnTo>
                <a:lnTo>
                  <a:pt x="358315" y="301546"/>
                </a:lnTo>
                <a:lnTo>
                  <a:pt x="365810" y="292310"/>
                </a:lnTo>
                <a:lnTo>
                  <a:pt x="373347" y="282344"/>
                </a:lnTo>
                <a:lnTo>
                  <a:pt x="379642" y="274430"/>
                </a:lnTo>
                <a:lnTo>
                  <a:pt x="385108" y="267884"/>
                </a:lnTo>
                <a:lnTo>
                  <a:pt x="390023" y="262250"/>
                </a:lnTo>
                <a:lnTo>
                  <a:pt x="394569" y="254684"/>
                </a:lnTo>
                <a:lnTo>
                  <a:pt x="398870" y="245830"/>
                </a:lnTo>
                <a:lnTo>
                  <a:pt x="403007" y="236117"/>
                </a:lnTo>
                <a:lnTo>
                  <a:pt x="405765" y="227102"/>
                </a:lnTo>
                <a:lnTo>
                  <a:pt x="407605" y="218552"/>
                </a:lnTo>
                <a:lnTo>
                  <a:pt x="408830" y="210312"/>
                </a:lnTo>
                <a:lnTo>
                  <a:pt x="408377" y="203548"/>
                </a:lnTo>
                <a:lnTo>
                  <a:pt x="406805" y="197769"/>
                </a:lnTo>
                <a:lnTo>
                  <a:pt x="404487" y="192647"/>
                </a:lnTo>
                <a:lnTo>
                  <a:pt x="402942" y="185422"/>
                </a:lnTo>
                <a:lnTo>
                  <a:pt x="401913" y="176795"/>
                </a:lnTo>
                <a:lnTo>
                  <a:pt x="401225" y="167234"/>
                </a:lnTo>
                <a:lnTo>
                  <a:pt x="398228" y="154510"/>
                </a:lnTo>
                <a:lnTo>
                  <a:pt x="393688" y="139677"/>
                </a:lnTo>
                <a:lnTo>
                  <a:pt x="388123" y="123438"/>
                </a:lnTo>
                <a:lnTo>
                  <a:pt x="381873" y="110073"/>
                </a:lnTo>
                <a:lnTo>
                  <a:pt x="375165" y="98622"/>
                </a:lnTo>
                <a:lnTo>
                  <a:pt x="368154" y="88449"/>
                </a:lnTo>
                <a:lnTo>
                  <a:pt x="362210" y="80396"/>
                </a:lnTo>
                <a:lnTo>
                  <a:pt x="356977" y="73758"/>
                </a:lnTo>
                <a:lnTo>
                  <a:pt x="347776" y="62995"/>
                </a:lnTo>
                <a:lnTo>
                  <a:pt x="339454" y="53979"/>
                </a:lnTo>
                <a:lnTo>
                  <a:pt x="332917" y="48526"/>
                </a:lnTo>
                <a:lnTo>
                  <a:pt x="324748" y="42351"/>
                </a:lnTo>
                <a:lnTo>
                  <a:pt x="315492" y="35695"/>
                </a:lnTo>
                <a:lnTo>
                  <a:pt x="308052" y="31257"/>
                </a:lnTo>
                <a:lnTo>
                  <a:pt x="296399" y="26326"/>
                </a:lnTo>
                <a:lnTo>
                  <a:pt x="286986" y="20748"/>
                </a:lnTo>
                <a:lnTo>
                  <a:pt x="282697" y="17483"/>
                </a:lnTo>
                <a:lnTo>
                  <a:pt x="274546" y="13854"/>
                </a:lnTo>
                <a:lnTo>
                  <a:pt x="262692" y="1095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97"/>
          <p:cNvSpPr/>
          <p:nvPr/>
        </p:nvSpPr>
        <p:spPr>
          <a:xfrm>
            <a:off x="6023764" y="3623309"/>
            <a:ext cx="342746" cy="308458"/>
          </a:xfrm>
          <a:custGeom>
            <a:avLst/>
            <a:gdLst/>
            <a:ahLst/>
            <a:cxnLst/>
            <a:rect l="0" t="0" r="0" b="0"/>
            <a:pathLst>
              <a:path w="342746" h="308458">
                <a:moveTo>
                  <a:pt x="251306" y="0"/>
                </a:moveTo>
                <a:lnTo>
                  <a:pt x="251306" y="9842"/>
                </a:lnTo>
                <a:lnTo>
                  <a:pt x="244532" y="17498"/>
                </a:lnTo>
                <a:lnTo>
                  <a:pt x="239170" y="23095"/>
                </a:lnTo>
                <a:lnTo>
                  <a:pt x="233212" y="32701"/>
                </a:lnTo>
                <a:lnTo>
                  <a:pt x="231623" y="37041"/>
                </a:lnTo>
                <a:lnTo>
                  <a:pt x="226471" y="45250"/>
                </a:lnTo>
                <a:lnTo>
                  <a:pt x="218678" y="54401"/>
                </a:lnTo>
                <a:lnTo>
                  <a:pt x="206748" y="66935"/>
                </a:lnTo>
                <a:lnTo>
                  <a:pt x="173284" y="100839"/>
                </a:lnTo>
                <a:lnTo>
                  <a:pt x="168811" y="106597"/>
                </a:lnTo>
                <a:lnTo>
                  <a:pt x="165829" y="111704"/>
                </a:lnTo>
                <a:lnTo>
                  <a:pt x="163842" y="116380"/>
                </a:lnTo>
                <a:lnTo>
                  <a:pt x="158246" y="128348"/>
                </a:lnTo>
                <a:lnTo>
                  <a:pt x="154976" y="135096"/>
                </a:lnTo>
                <a:lnTo>
                  <a:pt x="151526" y="140864"/>
                </a:lnTo>
                <a:lnTo>
                  <a:pt x="147955" y="145979"/>
                </a:lnTo>
                <a:lnTo>
                  <a:pt x="144306" y="150660"/>
                </a:lnTo>
                <a:lnTo>
                  <a:pt x="138062" y="157590"/>
                </a:lnTo>
                <a:lnTo>
                  <a:pt x="120965" y="175450"/>
                </a:lnTo>
                <a:lnTo>
                  <a:pt x="1603" y="295424"/>
                </a:lnTo>
                <a:lnTo>
                  <a:pt x="1017" y="297279"/>
                </a:lnTo>
                <a:lnTo>
                  <a:pt x="0" y="306867"/>
                </a:lnTo>
                <a:lnTo>
                  <a:pt x="1219" y="307449"/>
                </a:lnTo>
                <a:lnTo>
                  <a:pt x="9001" y="308266"/>
                </a:lnTo>
                <a:lnTo>
                  <a:pt x="15768" y="308457"/>
                </a:lnTo>
                <a:lnTo>
                  <a:pt x="26395" y="305156"/>
                </a:lnTo>
                <a:lnTo>
                  <a:pt x="32786" y="302497"/>
                </a:lnTo>
                <a:lnTo>
                  <a:pt x="39585" y="300725"/>
                </a:lnTo>
                <a:lnTo>
                  <a:pt x="46659" y="299544"/>
                </a:lnTo>
                <a:lnTo>
                  <a:pt x="53914" y="298756"/>
                </a:lnTo>
                <a:lnTo>
                  <a:pt x="61292" y="298231"/>
                </a:lnTo>
                <a:lnTo>
                  <a:pt x="68749" y="297881"/>
                </a:lnTo>
                <a:lnTo>
                  <a:pt x="87995" y="297388"/>
                </a:lnTo>
                <a:lnTo>
                  <a:pt x="92902" y="297319"/>
                </a:lnTo>
                <a:lnTo>
                  <a:pt x="106333" y="296002"/>
                </a:lnTo>
                <a:lnTo>
                  <a:pt x="166159" y="289352"/>
                </a:lnTo>
                <a:lnTo>
                  <a:pt x="180571" y="288152"/>
                </a:lnTo>
                <a:lnTo>
                  <a:pt x="192719" y="287351"/>
                </a:lnTo>
                <a:lnTo>
                  <a:pt x="236697" y="286462"/>
                </a:lnTo>
                <a:lnTo>
                  <a:pt x="342745" y="2857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98"/>
          <p:cNvSpPr/>
          <p:nvPr/>
        </p:nvSpPr>
        <p:spPr>
          <a:xfrm>
            <a:off x="6439934" y="3532398"/>
            <a:ext cx="315197" cy="445242"/>
          </a:xfrm>
          <a:custGeom>
            <a:avLst/>
            <a:gdLst/>
            <a:ahLst/>
            <a:cxnLst/>
            <a:rect l="0" t="0" r="0" b="0"/>
            <a:pathLst>
              <a:path w="315197" h="445242">
                <a:moveTo>
                  <a:pt x="6586" y="102341"/>
                </a:moveTo>
                <a:lnTo>
                  <a:pt x="518" y="90206"/>
                </a:lnTo>
                <a:lnTo>
                  <a:pt x="0" y="86631"/>
                </a:lnTo>
                <a:lnTo>
                  <a:pt x="925" y="84248"/>
                </a:lnTo>
                <a:lnTo>
                  <a:pt x="2812" y="82659"/>
                </a:lnTo>
                <a:lnTo>
                  <a:pt x="4070" y="80330"/>
                </a:lnTo>
                <a:lnTo>
                  <a:pt x="5468" y="74355"/>
                </a:lnTo>
                <a:lnTo>
                  <a:pt x="8380" y="70984"/>
                </a:lnTo>
                <a:lnTo>
                  <a:pt x="12862" y="67466"/>
                </a:lnTo>
                <a:lnTo>
                  <a:pt x="18390" y="63851"/>
                </a:lnTo>
                <a:lnTo>
                  <a:pt x="22075" y="60171"/>
                </a:lnTo>
                <a:lnTo>
                  <a:pt x="24532" y="56448"/>
                </a:lnTo>
                <a:lnTo>
                  <a:pt x="26170" y="52696"/>
                </a:lnTo>
                <a:lnTo>
                  <a:pt x="29802" y="50194"/>
                </a:lnTo>
                <a:lnTo>
                  <a:pt x="34763" y="48527"/>
                </a:lnTo>
                <a:lnTo>
                  <a:pt x="40610" y="47415"/>
                </a:lnTo>
                <a:lnTo>
                  <a:pt x="47049" y="45404"/>
                </a:lnTo>
                <a:lnTo>
                  <a:pt x="53882" y="42793"/>
                </a:lnTo>
                <a:lnTo>
                  <a:pt x="60976" y="39783"/>
                </a:lnTo>
                <a:lnTo>
                  <a:pt x="75632" y="33051"/>
                </a:lnTo>
                <a:lnTo>
                  <a:pt x="83097" y="29477"/>
                </a:lnTo>
                <a:lnTo>
                  <a:pt x="91883" y="25825"/>
                </a:lnTo>
                <a:lnTo>
                  <a:pt x="101551" y="22121"/>
                </a:lnTo>
                <a:lnTo>
                  <a:pt x="111806" y="18381"/>
                </a:lnTo>
                <a:lnTo>
                  <a:pt x="121183" y="15888"/>
                </a:lnTo>
                <a:lnTo>
                  <a:pt x="129974" y="14226"/>
                </a:lnTo>
                <a:lnTo>
                  <a:pt x="138374" y="13118"/>
                </a:lnTo>
                <a:lnTo>
                  <a:pt x="146515" y="11109"/>
                </a:lnTo>
                <a:lnTo>
                  <a:pt x="154482" y="8500"/>
                </a:lnTo>
                <a:lnTo>
                  <a:pt x="162333" y="5490"/>
                </a:lnTo>
                <a:lnTo>
                  <a:pt x="170107" y="3484"/>
                </a:lnTo>
                <a:lnTo>
                  <a:pt x="177830" y="2147"/>
                </a:lnTo>
                <a:lnTo>
                  <a:pt x="185519" y="1255"/>
                </a:lnTo>
                <a:lnTo>
                  <a:pt x="191914" y="661"/>
                </a:lnTo>
                <a:lnTo>
                  <a:pt x="197448" y="264"/>
                </a:lnTo>
                <a:lnTo>
                  <a:pt x="202407" y="0"/>
                </a:lnTo>
                <a:lnTo>
                  <a:pt x="208254" y="1094"/>
                </a:lnTo>
                <a:lnTo>
                  <a:pt x="214691" y="3093"/>
                </a:lnTo>
                <a:lnTo>
                  <a:pt x="221522" y="5696"/>
                </a:lnTo>
                <a:lnTo>
                  <a:pt x="227347" y="7431"/>
                </a:lnTo>
                <a:lnTo>
                  <a:pt x="232499" y="8588"/>
                </a:lnTo>
                <a:lnTo>
                  <a:pt x="237205" y="9359"/>
                </a:lnTo>
                <a:lnTo>
                  <a:pt x="245819" y="13602"/>
                </a:lnTo>
                <a:lnTo>
                  <a:pt x="253882" y="19722"/>
                </a:lnTo>
                <a:lnTo>
                  <a:pt x="261698" y="26675"/>
                </a:lnTo>
                <a:lnTo>
                  <a:pt x="269406" y="37385"/>
                </a:lnTo>
                <a:lnTo>
                  <a:pt x="275794" y="49342"/>
                </a:lnTo>
                <a:lnTo>
                  <a:pt x="278634" y="58889"/>
                </a:lnTo>
                <a:lnTo>
                  <a:pt x="283282" y="70752"/>
                </a:lnTo>
                <a:lnTo>
                  <a:pt x="288312" y="84492"/>
                </a:lnTo>
                <a:lnTo>
                  <a:pt x="289653" y="91712"/>
                </a:lnTo>
                <a:lnTo>
                  <a:pt x="290548" y="99065"/>
                </a:lnTo>
                <a:lnTo>
                  <a:pt x="289873" y="106507"/>
                </a:lnTo>
                <a:lnTo>
                  <a:pt x="288154" y="114009"/>
                </a:lnTo>
                <a:lnTo>
                  <a:pt x="285738" y="121550"/>
                </a:lnTo>
                <a:lnTo>
                  <a:pt x="284127" y="131657"/>
                </a:lnTo>
                <a:lnTo>
                  <a:pt x="283054" y="143475"/>
                </a:lnTo>
                <a:lnTo>
                  <a:pt x="282337" y="156434"/>
                </a:lnTo>
                <a:lnTo>
                  <a:pt x="280590" y="167613"/>
                </a:lnTo>
                <a:lnTo>
                  <a:pt x="278155" y="177606"/>
                </a:lnTo>
                <a:lnTo>
                  <a:pt x="275263" y="186808"/>
                </a:lnTo>
                <a:lnTo>
                  <a:pt x="272063" y="195482"/>
                </a:lnTo>
                <a:lnTo>
                  <a:pt x="268661" y="203805"/>
                </a:lnTo>
                <a:lnTo>
                  <a:pt x="265122" y="211894"/>
                </a:lnTo>
                <a:lnTo>
                  <a:pt x="260223" y="219826"/>
                </a:lnTo>
                <a:lnTo>
                  <a:pt x="254418" y="227655"/>
                </a:lnTo>
                <a:lnTo>
                  <a:pt x="248007" y="235414"/>
                </a:lnTo>
                <a:lnTo>
                  <a:pt x="241193" y="245666"/>
                </a:lnTo>
                <a:lnTo>
                  <a:pt x="234110" y="257581"/>
                </a:lnTo>
                <a:lnTo>
                  <a:pt x="220737" y="281827"/>
                </a:lnTo>
                <a:lnTo>
                  <a:pt x="210561" y="301069"/>
                </a:lnTo>
                <a:lnTo>
                  <a:pt x="203529" y="312297"/>
                </a:lnTo>
                <a:lnTo>
                  <a:pt x="195031" y="324861"/>
                </a:lnTo>
                <a:lnTo>
                  <a:pt x="185556" y="338318"/>
                </a:lnTo>
                <a:lnTo>
                  <a:pt x="177969" y="348560"/>
                </a:lnTo>
                <a:lnTo>
                  <a:pt x="171641" y="356657"/>
                </a:lnTo>
                <a:lnTo>
                  <a:pt x="166153" y="363325"/>
                </a:lnTo>
                <a:lnTo>
                  <a:pt x="156668" y="374121"/>
                </a:lnTo>
                <a:lnTo>
                  <a:pt x="148218" y="384422"/>
                </a:lnTo>
                <a:lnTo>
                  <a:pt x="140230" y="397467"/>
                </a:lnTo>
                <a:lnTo>
                  <a:pt x="136322" y="401962"/>
                </a:lnTo>
                <a:lnTo>
                  <a:pt x="132446" y="404958"/>
                </a:lnTo>
                <a:lnTo>
                  <a:pt x="124754" y="409558"/>
                </a:lnTo>
                <a:lnTo>
                  <a:pt x="117102" y="415836"/>
                </a:lnTo>
                <a:lnTo>
                  <a:pt x="109467" y="422859"/>
                </a:lnTo>
                <a:lnTo>
                  <a:pt x="105654" y="426509"/>
                </a:lnTo>
                <a:lnTo>
                  <a:pt x="101841" y="428944"/>
                </a:lnTo>
                <a:lnTo>
                  <a:pt x="94218" y="431648"/>
                </a:lnTo>
                <a:lnTo>
                  <a:pt x="86597" y="432850"/>
                </a:lnTo>
                <a:lnTo>
                  <a:pt x="77706" y="433384"/>
                </a:lnTo>
                <a:lnTo>
                  <a:pt x="65288" y="433621"/>
                </a:lnTo>
                <a:lnTo>
                  <a:pt x="59690" y="432415"/>
                </a:lnTo>
                <a:lnTo>
                  <a:pt x="50084" y="427687"/>
                </a:lnTo>
                <a:lnTo>
                  <a:pt x="43604" y="423953"/>
                </a:lnTo>
                <a:lnTo>
                  <a:pt x="35616" y="416779"/>
                </a:lnTo>
                <a:lnTo>
                  <a:pt x="25206" y="406611"/>
                </a:lnTo>
                <a:lnTo>
                  <a:pt x="22809" y="402978"/>
                </a:lnTo>
                <a:lnTo>
                  <a:pt x="20146" y="395554"/>
                </a:lnTo>
                <a:lnTo>
                  <a:pt x="18647" y="384235"/>
                </a:lnTo>
                <a:lnTo>
                  <a:pt x="18296" y="373254"/>
                </a:lnTo>
                <a:lnTo>
                  <a:pt x="18203" y="366770"/>
                </a:lnTo>
                <a:lnTo>
                  <a:pt x="19410" y="361177"/>
                </a:lnTo>
                <a:lnTo>
                  <a:pt x="24139" y="351576"/>
                </a:lnTo>
                <a:lnTo>
                  <a:pt x="33941" y="339031"/>
                </a:lnTo>
                <a:lnTo>
                  <a:pt x="41180" y="331150"/>
                </a:lnTo>
                <a:lnTo>
                  <a:pt x="44888" y="327271"/>
                </a:lnTo>
                <a:lnTo>
                  <a:pt x="49901" y="323414"/>
                </a:lnTo>
                <a:lnTo>
                  <a:pt x="55783" y="319573"/>
                </a:lnTo>
                <a:lnTo>
                  <a:pt x="62243" y="315743"/>
                </a:lnTo>
                <a:lnTo>
                  <a:pt x="79582" y="304713"/>
                </a:lnTo>
                <a:lnTo>
                  <a:pt x="89540" y="298216"/>
                </a:lnTo>
                <a:lnTo>
                  <a:pt x="97449" y="293884"/>
                </a:lnTo>
                <a:lnTo>
                  <a:pt x="103991" y="290997"/>
                </a:lnTo>
                <a:lnTo>
                  <a:pt x="109622" y="289072"/>
                </a:lnTo>
                <a:lnTo>
                  <a:pt x="115917" y="287788"/>
                </a:lnTo>
                <a:lnTo>
                  <a:pt x="122653" y="286933"/>
                </a:lnTo>
                <a:lnTo>
                  <a:pt x="129684" y="286362"/>
                </a:lnTo>
                <a:lnTo>
                  <a:pt x="135641" y="287252"/>
                </a:lnTo>
                <a:lnTo>
                  <a:pt x="140882" y="289115"/>
                </a:lnTo>
                <a:lnTo>
                  <a:pt x="145646" y="291627"/>
                </a:lnTo>
                <a:lnTo>
                  <a:pt x="152634" y="293302"/>
                </a:lnTo>
                <a:lnTo>
                  <a:pt x="161101" y="294419"/>
                </a:lnTo>
                <a:lnTo>
                  <a:pt x="170556" y="295163"/>
                </a:lnTo>
                <a:lnTo>
                  <a:pt x="179399" y="296929"/>
                </a:lnTo>
                <a:lnTo>
                  <a:pt x="187835" y="299377"/>
                </a:lnTo>
                <a:lnTo>
                  <a:pt x="195998" y="302278"/>
                </a:lnTo>
                <a:lnTo>
                  <a:pt x="202710" y="304213"/>
                </a:lnTo>
                <a:lnTo>
                  <a:pt x="208456" y="305502"/>
                </a:lnTo>
                <a:lnTo>
                  <a:pt x="213556" y="306362"/>
                </a:lnTo>
                <a:lnTo>
                  <a:pt x="220765" y="310745"/>
                </a:lnTo>
                <a:lnTo>
                  <a:pt x="229382" y="317477"/>
                </a:lnTo>
                <a:lnTo>
                  <a:pt x="238937" y="325775"/>
                </a:lnTo>
                <a:lnTo>
                  <a:pt x="246577" y="335117"/>
                </a:lnTo>
                <a:lnTo>
                  <a:pt x="252939" y="345155"/>
                </a:lnTo>
                <a:lnTo>
                  <a:pt x="258451" y="355658"/>
                </a:lnTo>
                <a:lnTo>
                  <a:pt x="263397" y="362659"/>
                </a:lnTo>
                <a:lnTo>
                  <a:pt x="267963" y="367326"/>
                </a:lnTo>
                <a:lnTo>
                  <a:pt x="272277" y="370438"/>
                </a:lnTo>
                <a:lnTo>
                  <a:pt x="275153" y="373782"/>
                </a:lnTo>
                <a:lnTo>
                  <a:pt x="277070" y="377282"/>
                </a:lnTo>
                <a:lnTo>
                  <a:pt x="281741" y="388367"/>
                </a:lnTo>
                <a:lnTo>
                  <a:pt x="286543" y="398436"/>
                </a:lnTo>
                <a:lnTo>
                  <a:pt x="315196" y="44524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99"/>
          <p:cNvSpPr/>
          <p:nvPr/>
        </p:nvSpPr>
        <p:spPr>
          <a:xfrm>
            <a:off x="6874330" y="3566159"/>
            <a:ext cx="326571" cy="148592"/>
          </a:xfrm>
          <a:custGeom>
            <a:avLst/>
            <a:gdLst/>
            <a:ahLst/>
            <a:cxnLst/>
            <a:rect l="0" t="0" r="0" b="0"/>
            <a:pathLst>
              <a:path w="326571" h="148592">
                <a:moveTo>
                  <a:pt x="29389" y="148591"/>
                </a:moveTo>
                <a:lnTo>
                  <a:pt x="17254" y="142523"/>
                </a:lnTo>
                <a:lnTo>
                  <a:pt x="13679" y="139465"/>
                </a:lnTo>
                <a:lnTo>
                  <a:pt x="11296" y="136157"/>
                </a:lnTo>
                <a:lnTo>
                  <a:pt x="7470" y="127790"/>
                </a:lnTo>
                <a:lnTo>
                  <a:pt x="6948" y="123259"/>
                </a:lnTo>
                <a:lnTo>
                  <a:pt x="6808" y="120273"/>
                </a:lnTo>
                <a:lnTo>
                  <a:pt x="5446" y="117012"/>
                </a:lnTo>
                <a:lnTo>
                  <a:pt x="3267" y="113568"/>
                </a:lnTo>
                <a:lnTo>
                  <a:pt x="544" y="110002"/>
                </a:lnTo>
                <a:lnTo>
                  <a:pt x="0" y="105085"/>
                </a:lnTo>
                <a:lnTo>
                  <a:pt x="906" y="99267"/>
                </a:lnTo>
                <a:lnTo>
                  <a:pt x="2781" y="92848"/>
                </a:lnTo>
                <a:lnTo>
                  <a:pt x="5300" y="86029"/>
                </a:lnTo>
                <a:lnTo>
                  <a:pt x="8250" y="78943"/>
                </a:lnTo>
                <a:lnTo>
                  <a:pt x="11487" y="71679"/>
                </a:lnTo>
                <a:lnTo>
                  <a:pt x="16184" y="65566"/>
                </a:lnTo>
                <a:lnTo>
                  <a:pt x="21856" y="60221"/>
                </a:lnTo>
                <a:lnTo>
                  <a:pt x="28178" y="55388"/>
                </a:lnTo>
                <a:lnTo>
                  <a:pt x="32391" y="50895"/>
                </a:lnTo>
                <a:lnTo>
                  <a:pt x="35200" y="46630"/>
                </a:lnTo>
                <a:lnTo>
                  <a:pt x="37074" y="42517"/>
                </a:lnTo>
                <a:lnTo>
                  <a:pt x="39592" y="39775"/>
                </a:lnTo>
                <a:lnTo>
                  <a:pt x="42541" y="37947"/>
                </a:lnTo>
                <a:lnTo>
                  <a:pt x="45777" y="36728"/>
                </a:lnTo>
                <a:lnTo>
                  <a:pt x="50475" y="37186"/>
                </a:lnTo>
                <a:lnTo>
                  <a:pt x="56146" y="38760"/>
                </a:lnTo>
                <a:lnTo>
                  <a:pt x="71364" y="44346"/>
                </a:lnTo>
                <a:lnTo>
                  <a:pt x="76831" y="48496"/>
                </a:lnTo>
                <a:lnTo>
                  <a:pt x="80067" y="51381"/>
                </a:lnTo>
                <a:lnTo>
                  <a:pt x="87050" y="57973"/>
                </a:lnTo>
                <a:lnTo>
                  <a:pt x="90689" y="61509"/>
                </a:lnTo>
                <a:lnTo>
                  <a:pt x="93116" y="65136"/>
                </a:lnTo>
                <a:lnTo>
                  <a:pt x="94734" y="68824"/>
                </a:lnTo>
                <a:lnTo>
                  <a:pt x="95813" y="72553"/>
                </a:lnTo>
                <a:lnTo>
                  <a:pt x="97801" y="77579"/>
                </a:lnTo>
                <a:lnTo>
                  <a:pt x="100398" y="83469"/>
                </a:lnTo>
                <a:lnTo>
                  <a:pt x="103399" y="89936"/>
                </a:lnTo>
                <a:lnTo>
                  <a:pt x="106669" y="95518"/>
                </a:lnTo>
                <a:lnTo>
                  <a:pt x="110119" y="100509"/>
                </a:lnTo>
                <a:lnTo>
                  <a:pt x="113689" y="105106"/>
                </a:lnTo>
                <a:lnTo>
                  <a:pt x="116069" y="109441"/>
                </a:lnTo>
                <a:lnTo>
                  <a:pt x="117656" y="113601"/>
                </a:lnTo>
                <a:lnTo>
                  <a:pt x="118713" y="117644"/>
                </a:lnTo>
                <a:lnTo>
                  <a:pt x="120689" y="121610"/>
                </a:lnTo>
                <a:lnTo>
                  <a:pt x="123276" y="125523"/>
                </a:lnTo>
                <a:lnTo>
                  <a:pt x="126270" y="129402"/>
                </a:lnTo>
                <a:lnTo>
                  <a:pt x="129537" y="131988"/>
                </a:lnTo>
                <a:lnTo>
                  <a:pt x="132984" y="133712"/>
                </a:lnTo>
                <a:lnTo>
                  <a:pt x="136552" y="134862"/>
                </a:lnTo>
                <a:lnTo>
                  <a:pt x="138931" y="136898"/>
                </a:lnTo>
                <a:lnTo>
                  <a:pt x="140518" y="139526"/>
                </a:lnTo>
                <a:lnTo>
                  <a:pt x="141575" y="142547"/>
                </a:lnTo>
                <a:lnTo>
                  <a:pt x="143550" y="144562"/>
                </a:lnTo>
                <a:lnTo>
                  <a:pt x="146137" y="145905"/>
                </a:lnTo>
                <a:lnTo>
                  <a:pt x="149131" y="146800"/>
                </a:lnTo>
                <a:lnTo>
                  <a:pt x="159232" y="147795"/>
                </a:lnTo>
                <a:lnTo>
                  <a:pt x="165481" y="148060"/>
                </a:lnTo>
                <a:lnTo>
                  <a:pt x="170917" y="146967"/>
                </a:lnTo>
                <a:lnTo>
                  <a:pt x="180344" y="142365"/>
                </a:lnTo>
                <a:lnTo>
                  <a:pt x="195540" y="132700"/>
                </a:lnTo>
                <a:lnTo>
                  <a:pt x="204927" y="126567"/>
                </a:lnTo>
                <a:lnTo>
                  <a:pt x="213724" y="119938"/>
                </a:lnTo>
                <a:lnTo>
                  <a:pt x="222130" y="112979"/>
                </a:lnTo>
                <a:lnTo>
                  <a:pt x="230272" y="105799"/>
                </a:lnTo>
                <a:lnTo>
                  <a:pt x="238242" y="99743"/>
                </a:lnTo>
                <a:lnTo>
                  <a:pt x="246094" y="94436"/>
                </a:lnTo>
                <a:lnTo>
                  <a:pt x="253869" y="89627"/>
                </a:lnTo>
                <a:lnTo>
                  <a:pt x="261593" y="82612"/>
                </a:lnTo>
                <a:lnTo>
                  <a:pt x="269282" y="74125"/>
                </a:lnTo>
                <a:lnTo>
                  <a:pt x="276948" y="64656"/>
                </a:lnTo>
                <a:lnTo>
                  <a:pt x="283328" y="57074"/>
                </a:lnTo>
                <a:lnTo>
                  <a:pt x="288852" y="50750"/>
                </a:lnTo>
                <a:lnTo>
                  <a:pt x="293805" y="45263"/>
                </a:lnTo>
                <a:lnTo>
                  <a:pt x="298376" y="39066"/>
                </a:lnTo>
                <a:lnTo>
                  <a:pt x="302693" y="32394"/>
                </a:lnTo>
                <a:lnTo>
                  <a:pt x="311452" y="17642"/>
                </a:lnTo>
                <a:lnTo>
                  <a:pt x="326570"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00"/>
          <p:cNvSpPr/>
          <p:nvPr/>
        </p:nvSpPr>
        <p:spPr>
          <a:xfrm>
            <a:off x="6903719" y="3760473"/>
            <a:ext cx="365762" cy="57148"/>
          </a:xfrm>
          <a:custGeom>
            <a:avLst/>
            <a:gdLst/>
            <a:ahLst/>
            <a:cxnLst/>
            <a:rect l="0" t="0" r="0" b="0"/>
            <a:pathLst>
              <a:path w="365762" h="57148">
                <a:moveTo>
                  <a:pt x="0" y="57147"/>
                </a:moveTo>
                <a:lnTo>
                  <a:pt x="6069" y="45011"/>
                </a:lnTo>
                <a:lnTo>
                  <a:pt x="9125" y="41436"/>
                </a:lnTo>
                <a:lnTo>
                  <a:pt x="12434" y="39053"/>
                </a:lnTo>
                <a:lnTo>
                  <a:pt x="15909" y="37464"/>
                </a:lnTo>
                <a:lnTo>
                  <a:pt x="19497" y="35135"/>
                </a:lnTo>
                <a:lnTo>
                  <a:pt x="23158" y="32312"/>
                </a:lnTo>
                <a:lnTo>
                  <a:pt x="26868" y="29160"/>
                </a:lnTo>
                <a:lnTo>
                  <a:pt x="30612" y="27059"/>
                </a:lnTo>
                <a:lnTo>
                  <a:pt x="34379" y="25658"/>
                </a:lnTo>
                <a:lnTo>
                  <a:pt x="43219" y="24102"/>
                </a:lnTo>
                <a:lnTo>
                  <a:pt x="49134" y="23687"/>
                </a:lnTo>
                <a:lnTo>
                  <a:pt x="55615" y="23409"/>
                </a:lnTo>
                <a:lnTo>
                  <a:pt x="62477" y="21955"/>
                </a:lnTo>
                <a:lnTo>
                  <a:pt x="69591" y="19716"/>
                </a:lnTo>
                <a:lnTo>
                  <a:pt x="76875" y="16953"/>
                </a:lnTo>
                <a:lnTo>
                  <a:pt x="84270" y="15111"/>
                </a:lnTo>
                <a:lnTo>
                  <a:pt x="91740" y="13883"/>
                </a:lnTo>
                <a:lnTo>
                  <a:pt x="99260" y="13064"/>
                </a:lnTo>
                <a:lnTo>
                  <a:pt x="110624" y="12518"/>
                </a:lnTo>
                <a:lnTo>
                  <a:pt x="140183" y="11912"/>
                </a:lnTo>
                <a:lnTo>
                  <a:pt x="153145" y="10480"/>
                </a:lnTo>
                <a:lnTo>
                  <a:pt x="164327" y="8255"/>
                </a:lnTo>
                <a:lnTo>
                  <a:pt x="174322" y="5502"/>
                </a:lnTo>
                <a:lnTo>
                  <a:pt x="184795" y="3667"/>
                </a:lnTo>
                <a:lnTo>
                  <a:pt x="195587" y="2444"/>
                </a:lnTo>
                <a:lnTo>
                  <a:pt x="206591" y="1628"/>
                </a:lnTo>
                <a:lnTo>
                  <a:pt x="220277" y="1084"/>
                </a:lnTo>
                <a:lnTo>
                  <a:pt x="281942" y="140"/>
                </a:lnTo>
                <a:lnTo>
                  <a:pt x="334612" y="0"/>
                </a:lnTo>
                <a:lnTo>
                  <a:pt x="339914" y="1269"/>
                </a:lnTo>
                <a:lnTo>
                  <a:pt x="345990" y="3385"/>
                </a:lnTo>
                <a:lnTo>
                  <a:pt x="365761" y="1142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01"/>
          <p:cNvSpPr/>
          <p:nvPr/>
        </p:nvSpPr>
        <p:spPr>
          <a:xfrm>
            <a:off x="6892290" y="3857943"/>
            <a:ext cx="354330" cy="62547"/>
          </a:xfrm>
          <a:custGeom>
            <a:avLst/>
            <a:gdLst/>
            <a:ahLst/>
            <a:cxnLst/>
            <a:rect l="0" t="0" r="0" b="0"/>
            <a:pathLst>
              <a:path w="354330" h="62547">
                <a:moveTo>
                  <a:pt x="0" y="62546"/>
                </a:moveTo>
                <a:lnTo>
                  <a:pt x="18202" y="56479"/>
                </a:lnTo>
                <a:lnTo>
                  <a:pt x="24835" y="54691"/>
                </a:lnTo>
                <a:lnTo>
                  <a:pt x="30526" y="53500"/>
                </a:lnTo>
                <a:lnTo>
                  <a:pt x="35591" y="52705"/>
                </a:lnTo>
                <a:lnTo>
                  <a:pt x="40238" y="50906"/>
                </a:lnTo>
                <a:lnTo>
                  <a:pt x="44605" y="48436"/>
                </a:lnTo>
                <a:lnTo>
                  <a:pt x="48787" y="45519"/>
                </a:lnTo>
                <a:lnTo>
                  <a:pt x="59194" y="42305"/>
                </a:lnTo>
                <a:lnTo>
                  <a:pt x="73753" y="38892"/>
                </a:lnTo>
                <a:lnTo>
                  <a:pt x="91078" y="35347"/>
                </a:lnTo>
                <a:lnTo>
                  <a:pt x="105169" y="31714"/>
                </a:lnTo>
                <a:lnTo>
                  <a:pt x="117103" y="28021"/>
                </a:lnTo>
                <a:lnTo>
                  <a:pt x="127598" y="24290"/>
                </a:lnTo>
                <a:lnTo>
                  <a:pt x="138405" y="21802"/>
                </a:lnTo>
                <a:lnTo>
                  <a:pt x="149420" y="20143"/>
                </a:lnTo>
                <a:lnTo>
                  <a:pt x="160574" y="19038"/>
                </a:lnTo>
                <a:lnTo>
                  <a:pt x="170549" y="17031"/>
                </a:lnTo>
                <a:lnTo>
                  <a:pt x="179739" y="14423"/>
                </a:lnTo>
                <a:lnTo>
                  <a:pt x="188405" y="11414"/>
                </a:lnTo>
                <a:lnTo>
                  <a:pt x="204344" y="8138"/>
                </a:lnTo>
                <a:lnTo>
                  <a:pt x="225129" y="4684"/>
                </a:lnTo>
                <a:lnTo>
                  <a:pt x="249146" y="1112"/>
                </a:lnTo>
                <a:lnTo>
                  <a:pt x="267696" y="0"/>
                </a:lnTo>
                <a:lnTo>
                  <a:pt x="282605" y="529"/>
                </a:lnTo>
                <a:lnTo>
                  <a:pt x="295082" y="2152"/>
                </a:lnTo>
                <a:lnTo>
                  <a:pt x="305941" y="3233"/>
                </a:lnTo>
                <a:lnTo>
                  <a:pt x="315721" y="3954"/>
                </a:lnTo>
                <a:lnTo>
                  <a:pt x="324781" y="4435"/>
                </a:lnTo>
                <a:lnTo>
                  <a:pt x="332090" y="6026"/>
                </a:lnTo>
                <a:lnTo>
                  <a:pt x="338233" y="8356"/>
                </a:lnTo>
                <a:lnTo>
                  <a:pt x="354329" y="16827"/>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02"/>
          <p:cNvSpPr/>
          <p:nvPr/>
        </p:nvSpPr>
        <p:spPr>
          <a:xfrm>
            <a:off x="7372840" y="3463289"/>
            <a:ext cx="353840" cy="297182"/>
          </a:xfrm>
          <a:custGeom>
            <a:avLst/>
            <a:gdLst/>
            <a:ahLst/>
            <a:cxnLst/>
            <a:rect l="0" t="0" r="0" b="0"/>
            <a:pathLst>
              <a:path w="353840" h="297182">
                <a:moveTo>
                  <a:pt x="205250" y="0"/>
                </a:moveTo>
                <a:lnTo>
                  <a:pt x="199182" y="6069"/>
                </a:lnTo>
                <a:lnTo>
                  <a:pt x="197394" y="9126"/>
                </a:lnTo>
                <a:lnTo>
                  <a:pt x="195408" y="15909"/>
                </a:lnTo>
                <a:lnTo>
                  <a:pt x="191139" y="23158"/>
                </a:lnTo>
                <a:lnTo>
                  <a:pt x="183738" y="31882"/>
                </a:lnTo>
                <a:lnTo>
                  <a:pt x="171982" y="44227"/>
                </a:lnTo>
                <a:lnTo>
                  <a:pt x="166561" y="51075"/>
                </a:lnTo>
                <a:lnTo>
                  <a:pt x="161677" y="58180"/>
                </a:lnTo>
                <a:lnTo>
                  <a:pt x="157151" y="65457"/>
                </a:lnTo>
                <a:lnTo>
                  <a:pt x="145244" y="76658"/>
                </a:lnTo>
                <a:lnTo>
                  <a:pt x="128416" y="90476"/>
                </a:lnTo>
                <a:lnTo>
                  <a:pt x="108308" y="106037"/>
                </a:lnTo>
                <a:lnTo>
                  <a:pt x="93631" y="118952"/>
                </a:lnTo>
                <a:lnTo>
                  <a:pt x="82577" y="130101"/>
                </a:lnTo>
                <a:lnTo>
                  <a:pt x="66908" y="147993"/>
                </a:lnTo>
                <a:lnTo>
                  <a:pt x="48335" y="168111"/>
                </a:lnTo>
                <a:lnTo>
                  <a:pt x="13551" y="203123"/>
                </a:lnTo>
                <a:lnTo>
                  <a:pt x="12680" y="205266"/>
                </a:lnTo>
                <a:lnTo>
                  <a:pt x="11713" y="211033"/>
                </a:lnTo>
                <a:lnTo>
                  <a:pt x="10186" y="215619"/>
                </a:lnTo>
                <a:lnTo>
                  <a:pt x="7897" y="221216"/>
                </a:lnTo>
                <a:lnTo>
                  <a:pt x="1166" y="236314"/>
                </a:lnTo>
                <a:lnTo>
                  <a:pt x="245" y="245152"/>
                </a:lnTo>
                <a:lnTo>
                  <a:pt x="0" y="251065"/>
                </a:lnTo>
                <a:lnTo>
                  <a:pt x="1106" y="255007"/>
                </a:lnTo>
                <a:lnTo>
                  <a:pt x="3114" y="257635"/>
                </a:lnTo>
                <a:lnTo>
                  <a:pt x="5722" y="259386"/>
                </a:lnTo>
                <a:lnTo>
                  <a:pt x="12007" y="261333"/>
                </a:lnTo>
                <a:lnTo>
                  <a:pt x="15461" y="261853"/>
                </a:lnTo>
                <a:lnTo>
                  <a:pt x="26072" y="265816"/>
                </a:lnTo>
                <a:lnTo>
                  <a:pt x="32459" y="268651"/>
                </a:lnTo>
                <a:lnTo>
                  <a:pt x="39256" y="270541"/>
                </a:lnTo>
                <a:lnTo>
                  <a:pt x="46327" y="271801"/>
                </a:lnTo>
                <a:lnTo>
                  <a:pt x="53581" y="272641"/>
                </a:lnTo>
                <a:lnTo>
                  <a:pt x="59687" y="273200"/>
                </a:lnTo>
                <a:lnTo>
                  <a:pt x="69859" y="273823"/>
                </a:lnTo>
                <a:lnTo>
                  <a:pt x="81999" y="274099"/>
                </a:lnTo>
                <a:lnTo>
                  <a:pt x="243552" y="274308"/>
                </a:lnTo>
                <a:lnTo>
                  <a:pt x="259994" y="275582"/>
                </a:lnTo>
                <a:lnTo>
                  <a:pt x="273496" y="277702"/>
                </a:lnTo>
                <a:lnTo>
                  <a:pt x="285038" y="280384"/>
                </a:lnTo>
                <a:lnTo>
                  <a:pt x="296542" y="282173"/>
                </a:lnTo>
                <a:lnTo>
                  <a:pt x="308021" y="283366"/>
                </a:lnTo>
                <a:lnTo>
                  <a:pt x="319484" y="284160"/>
                </a:lnTo>
                <a:lnTo>
                  <a:pt x="327126" y="285960"/>
                </a:lnTo>
                <a:lnTo>
                  <a:pt x="332220" y="288430"/>
                </a:lnTo>
                <a:lnTo>
                  <a:pt x="353839" y="297181"/>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03"/>
          <p:cNvSpPr/>
          <p:nvPr/>
        </p:nvSpPr>
        <p:spPr>
          <a:xfrm>
            <a:off x="7715250" y="3383775"/>
            <a:ext cx="262828" cy="359947"/>
          </a:xfrm>
          <a:custGeom>
            <a:avLst/>
            <a:gdLst/>
            <a:ahLst/>
            <a:cxnLst/>
            <a:rect l="0" t="0" r="0" b="0"/>
            <a:pathLst>
              <a:path w="262828" h="359947">
                <a:moveTo>
                  <a:pt x="11429" y="33795"/>
                </a:moveTo>
                <a:lnTo>
                  <a:pt x="11429" y="14112"/>
                </a:lnTo>
                <a:lnTo>
                  <a:pt x="12700" y="13053"/>
                </a:lnTo>
                <a:lnTo>
                  <a:pt x="14816" y="12347"/>
                </a:lnTo>
                <a:lnTo>
                  <a:pt x="17498" y="11876"/>
                </a:lnTo>
                <a:lnTo>
                  <a:pt x="51610" y="5146"/>
                </a:lnTo>
                <a:lnTo>
                  <a:pt x="63617" y="3265"/>
                </a:lnTo>
                <a:lnTo>
                  <a:pt x="74160" y="2012"/>
                </a:lnTo>
                <a:lnTo>
                  <a:pt x="83730" y="1176"/>
                </a:lnTo>
                <a:lnTo>
                  <a:pt x="91380" y="619"/>
                </a:lnTo>
                <a:lnTo>
                  <a:pt x="103266" y="0"/>
                </a:lnTo>
                <a:lnTo>
                  <a:pt x="110754" y="1105"/>
                </a:lnTo>
                <a:lnTo>
                  <a:pt x="119556" y="3111"/>
                </a:lnTo>
                <a:lnTo>
                  <a:pt x="129233" y="5719"/>
                </a:lnTo>
                <a:lnTo>
                  <a:pt x="136955" y="7457"/>
                </a:lnTo>
                <a:lnTo>
                  <a:pt x="143374" y="8617"/>
                </a:lnTo>
                <a:lnTo>
                  <a:pt x="148922" y="9389"/>
                </a:lnTo>
                <a:lnTo>
                  <a:pt x="153892" y="12444"/>
                </a:lnTo>
                <a:lnTo>
                  <a:pt x="158474" y="17021"/>
                </a:lnTo>
                <a:lnTo>
                  <a:pt x="165682" y="27610"/>
                </a:lnTo>
                <a:lnTo>
                  <a:pt x="168886" y="36549"/>
                </a:lnTo>
                <a:lnTo>
                  <a:pt x="170310" y="44755"/>
                </a:lnTo>
                <a:lnTo>
                  <a:pt x="170690" y="48722"/>
                </a:lnTo>
                <a:lnTo>
                  <a:pt x="167726" y="59902"/>
                </a:lnTo>
                <a:lnTo>
                  <a:pt x="165157" y="66439"/>
                </a:lnTo>
                <a:lnTo>
                  <a:pt x="162303" y="77090"/>
                </a:lnTo>
                <a:lnTo>
                  <a:pt x="161542" y="81708"/>
                </a:lnTo>
                <a:lnTo>
                  <a:pt x="158494" y="87327"/>
                </a:lnTo>
                <a:lnTo>
                  <a:pt x="153923" y="93613"/>
                </a:lnTo>
                <a:lnTo>
                  <a:pt x="148335" y="100343"/>
                </a:lnTo>
                <a:lnTo>
                  <a:pt x="139530" y="109910"/>
                </a:lnTo>
                <a:lnTo>
                  <a:pt x="105406" y="145106"/>
                </a:lnTo>
                <a:lnTo>
                  <a:pt x="86641" y="164123"/>
                </a:lnTo>
                <a:lnTo>
                  <a:pt x="78080" y="171480"/>
                </a:lnTo>
                <a:lnTo>
                  <a:pt x="69833" y="177655"/>
                </a:lnTo>
                <a:lnTo>
                  <a:pt x="61796" y="183041"/>
                </a:lnTo>
                <a:lnTo>
                  <a:pt x="53897" y="187902"/>
                </a:lnTo>
                <a:lnTo>
                  <a:pt x="46091" y="192413"/>
                </a:lnTo>
                <a:lnTo>
                  <a:pt x="24219" y="204493"/>
                </a:lnTo>
                <a:lnTo>
                  <a:pt x="32253" y="195971"/>
                </a:lnTo>
                <a:lnTo>
                  <a:pt x="49763" y="178357"/>
                </a:lnTo>
                <a:lnTo>
                  <a:pt x="54765" y="175889"/>
                </a:lnTo>
                <a:lnTo>
                  <a:pt x="60640" y="174245"/>
                </a:lnTo>
                <a:lnTo>
                  <a:pt x="67096" y="173148"/>
                </a:lnTo>
                <a:lnTo>
                  <a:pt x="72671" y="171147"/>
                </a:lnTo>
                <a:lnTo>
                  <a:pt x="77657" y="168543"/>
                </a:lnTo>
                <a:lnTo>
                  <a:pt x="82252" y="165537"/>
                </a:lnTo>
                <a:lnTo>
                  <a:pt x="87855" y="162263"/>
                </a:lnTo>
                <a:lnTo>
                  <a:pt x="94129" y="158810"/>
                </a:lnTo>
                <a:lnTo>
                  <a:pt x="100852" y="155238"/>
                </a:lnTo>
                <a:lnTo>
                  <a:pt x="107875" y="152857"/>
                </a:lnTo>
                <a:lnTo>
                  <a:pt x="115097" y="151269"/>
                </a:lnTo>
                <a:lnTo>
                  <a:pt x="122450" y="150211"/>
                </a:lnTo>
                <a:lnTo>
                  <a:pt x="132433" y="149506"/>
                </a:lnTo>
                <a:lnTo>
                  <a:pt x="144169" y="149035"/>
                </a:lnTo>
                <a:lnTo>
                  <a:pt x="178183" y="148373"/>
                </a:lnTo>
                <a:lnTo>
                  <a:pt x="206364" y="148150"/>
                </a:lnTo>
                <a:lnTo>
                  <a:pt x="212506" y="149401"/>
                </a:lnTo>
                <a:lnTo>
                  <a:pt x="219140" y="151506"/>
                </a:lnTo>
                <a:lnTo>
                  <a:pt x="226104" y="154178"/>
                </a:lnTo>
                <a:lnTo>
                  <a:pt x="232015" y="157230"/>
                </a:lnTo>
                <a:lnTo>
                  <a:pt x="237227" y="160535"/>
                </a:lnTo>
                <a:lnTo>
                  <a:pt x="241971" y="164008"/>
                </a:lnTo>
                <a:lnTo>
                  <a:pt x="246404" y="167593"/>
                </a:lnTo>
                <a:lnTo>
                  <a:pt x="250629" y="171254"/>
                </a:lnTo>
                <a:lnTo>
                  <a:pt x="254716" y="174964"/>
                </a:lnTo>
                <a:lnTo>
                  <a:pt x="257440" y="178707"/>
                </a:lnTo>
                <a:lnTo>
                  <a:pt x="260468" y="186253"/>
                </a:lnTo>
                <a:lnTo>
                  <a:pt x="261813" y="193841"/>
                </a:lnTo>
                <a:lnTo>
                  <a:pt x="262411" y="202716"/>
                </a:lnTo>
                <a:lnTo>
                  <a:pt x="262676" y="215127"/>
                </a:lnTo>
                <a:lnTo>
                  <a:pt x="262827" y="230327"/>
                </a:lnTo>
                <a:lnTo>
                  <a:pt x="261578" y="235937"/>
                </a:lnTo>
                <a:lnTo>
                  <a:pt x="259475" y="242216"/>
                </a:lnTo>
                <a:lnTo>
                  <a:pt x="256803" y="248942"/>
                </a:lnTo>
                <a:lnTo>
                  <a:pt x="250448" y="259802"/>
                </a:lnTo>
                <a:lnTo>
                  <a:pt x="243390" y="268862"/>
                </a:lnTo>
                <a:lnTo>
                  <a:pt x="236020" y="277122"/>
                </a:lnTo>
                <a:lnTo>
                  <a:pt x="228511" y="285027"/>
                </a:lnTo>
                <a:lnTo>
                  <a:pt x="224730" y="288913"/>
                </a:lnTo>
                <a:lnTo>
                  <a:pt x="219670" y="292773"/>
                </a:lnTo>
                <a:lnTo>
                  <a:pt x="213756" y="296617"/>
                </a:lnTo>
                <a:lnTo>
                  <a:pt x="207274" y="300450"/>
                </a:lnTo>
                <a:lnTo>
                  <a:pt x="189911" y="311481"/>
                </a:lnTo>
                <a:lnTo>
                  <a:pt x="179947" y="317979"/>
                </a:lnTo>
                <a:lnTo>
                  <a:pt x="170765" y="323580"/>
                </a:lnTo>
                <a:lnTo>
                  <a:pt x="162104" y="328585"/>
                </a:lnTo>
                <a:lnTo>
                  <a:pt x="145705" y="337533"/>
                </a:lnTo>
                <a:lnTo>
                  <a:pt x="129951" y="345743"/>
                </a:lnTo>
                <a:lnTo>
                  <a:pt x="123464" y="348440"/>
                </a:lnTo>
                <a:lnTo>
                  <a:pt x="117869" y="350238"/>
                </a:lnTo>
                <a:lnTo>
                  <a:pt x="81562" y="359192"/>
                </a:lnTo>
                <a:lnTo>
                  <a:pt x="70884" y="359946"/>
                </a:lnTo>
                <a:lnTo>
                  <a:pt x="61226" y="359179"/>
                </a:lnTo>
                <a:lnTo>
                  <a:pt x="52247" y="357398"/>
                </a:lnTo>
                <a:lnTo>
                  <a:pt x="44991" y="356210"/>
                </a:lnTo>
                <a:lnTo>
                  <a:pt x="38884" y="355418"/>
                </a:lnTo>
                <a:lnTo>
                  <a:pt x="33542" y="354890"/>
                </a:lnTo>
                <a:lnTo>
                  <a:pt x="28711" y="354538"/>
                </a:lnTo>
                <a:lnTo>
                  <a:pt x="24221" y="354304"/>
                </a:lnTo>
                <a:lnTo>
                  <a:pt x="15845" y="354043"/>
                </a:lnTo>
                <a:lnTo>
                  <a:pt x="7888" y="353927"/>
                </a:lnTo>
                <a:lnTo>
                  <a:pt x="5259" y="352626"/>
                </a:lnTo>
                <a:lnTo>
                  <a:pt x="3505" y="350489"/>
                </a:lnTo>
                <a:lnTo>
                  <a:pt x="0" y="342404"/>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04"/>
          <p:cNvSpPr/>
          <p:nvPr/>
        </p:nvSpPr>
        <p:spPr>
          <a:xfrm>
            <a:off x="6851501" y="4103370"/>
            <a:ext cx="303680" cy="251460"/>
          </a:xfrm>
          <a:custGeom>
            <a:avLst/>
            <a:gdLst/>
            <a:ahLst/>
            <a:cxnLst/>
            <a:rect l="0" t="0" r="0" b="0"/>
            <a:pathLst>
              <a:path w="303680" h="251460">
                <a:moveTo>
                  <a:pt x="200808" y="0"/>
                </a:moveTo>
                <a:lnTo>
                  <a:pt x="188673" y="6067"/>
                </a:lnTo>
                <a:lnTo>
                  <a:pt x="185098" y="9125"/>
                </a:lnTo>
                <a:lnTo>
                  <a:pt x="182715" y="12433"/>
                </a:lnTo>
                <a:lnTo>
                  <a:pt x="181126" y="15909"/>
                </a:lnTo>
                <a:lnTo>
                  <a:pt x="175974" y="23157"/>
                </a:lnTo>
                <a:lnTo>
                  <a:pt x="169451" y="30612"/>
                </a:lnTo>
                <a:lnTo>
                  <a:pt x="162318" y="38158"/>
                </a:lnTo>
                <a:lnTo>
                  <a:pt x="156099" y="45758"/>
                </a:lnTo>
                <a:lnTo>
                  <a:pt x="139028" y="67750"/>
                </a:lnTo>
                <a:lnTo>
                  <a:pt x="126601" y="81997"/>
                </a:lnTo>
                <a:lnTo>
                  <a:pt x="111967" y="97844"/>
                </a:lnTo>
                <a:lnTo>
                  <a:pt x="60887" y="151032"/>
                </a:lnTo>
                <a:lnTo>
                  <a:pt x="37618" y="174578"/>
                </a:lnTo>
                <a:lnTo>
                  <a:pt x="31055" y="179885"/>
                </a:lnTo>
                <a:lnTo>
                  <a:pt x="22870" y="185963"/>
                </a:lnTo>
                <a:lnTo>
                  <a:pt x="13603" y="192555"/>
                </a:lnTo>
                <a:lnTo>
                  <a:pt x="7424" y="198220"/>
                </a:lnTo>
                <a:lnTo>
                  <a:pt x="3306" y="203267"/>
                </a:lnTo>
                <a:lnTo>
                  <a:pt x="560" y="207901"/>
                </a:lnTo>
                <a:lnTo>
                  <a:pt x="0" y="210991"/>
                </a:lnTo>
                <a:lnTo>
                  <a:pt x="896" y="213050"/>
                </a:lnTo>
                <a:lnTo>
                  <a:pt x="2763" y="214423"/>
                </a:lnTo>
                <a:lnTo>
                  <a:pt x="8225" y="215949"/>
                </a:lnTo>
                <a:lnTo>
                  <a:pt x="11459" y="216356"/>
                </a:lnTo>
                <a:lnTo>
                  <a:pt x="16156" y="217897"/>
                </a:lnTo>
                <a:lnTo>
                  <a:pt x="21827" y="220195"/>
                </a:lnTo>
                <a:lnTo>
                  <a:pt x="28148" y="222996"/>
                </a:lnTo>
                <a:lnTo>
                  <a:pt x="37442" y="224864"/>
                </a:lnTo>
                <a:lnTo>
                  <a:pt x="48717" y="226109"/>
                </a:lnTo>
                <a:lnTo>
                  <a:pt x="61315" y="226939"/>
                </a:lnTo>
                <a:lnTo>
                  <a:pt x="102404" y="227862"/>
                </a:lnTo>
                <a:lnTo>
                  <a:pt x="127586" y="228108"/>
                </a:lnTo>
                <a:lnTo>
                  <a:pt x="155803" y="229541"/>
                </a:lnTo>
                <a:lnTo>
                  <a:pt x="217637" y="234522"/>
                </a:lnTo>
                <a:lnTo>
                  <a:pt x="241237" y="237627"/>
                </a:lnTo>
                <a:lnTo>
                  <a:pt x="259511" y="240968"/>
                </a:lnTo>
                <a:lnTo>
                  <a:pt x="303679" y="25145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05"/>
          <p:cNvSpPr/>
          <p:nvPr/>
        </p:nvSpPr>
        <p:spPr>
          <a:xfrm>
            <a:off x="7189469" y="4011929"/>
            <a:ext cx="45722" cy="388622"/>
          </a:xfrm>
          <a:custGeom>
            <a:avLst/>
            <a:gdLst/>
            <a:ahLst/>
            <a:cxnLst/>
            <a:rect l="0" t="0" r="0" b="0"/>
            <a:pathLst>
              <a:path w="45722" h="388622">
                <a:moveTo>
                  <a:pt x="0" y="0"/>
                </a:moveTo>
                <a:lnTo>
                  <a:pt x="0" y="32937"/>
                </a:lnTo>
                <a:lnTo>
                  <a:pt x="1271" y="42278"/>
                </a:lnTo>
                <a:lnTo>
                  <a:pt x="3388" y="53586"/>
                </a:lnTo>
                <a:lnTo>
                  <a:pt x="6069" y="66204"/>
                </a:lnTo>
                <a:lnTo>
                  <a:pt x="9125" y="77156"/>
                </a:lnTo>
                <a:lnTo>
                  <a:pt x="12434" y="86997"/>
                </a:lnTo>
                <a:lnTo>
                  <a:pt x="15909" y="96098"/>
                </a:lnTo>
                <a:lnTo>
                  <a:pt x="18227" y="107246"/>
                </a:lnTo>
                <a:lnTo>
                  <a:pt x="19771" y="119757"/>
                </a:lnTo>
                <a:lnTo>
                  <a:pt x="20801" y="133178"/>
                </a:lnTo>
                <a:lnTo>
                  <a:pt x="22757" y="144666"/>
                </a:lnTo>
                <a:lnTo>
                  <a:pt x="25332" y="154864"/>
                </a:lnTo>
                <a:lnTo>
                  <a:pt x="28318" y="164203"/>
                </a:lnTo>
                <a:lnTo>
                  <a:pt x="30309" y="172969"/>
                </a:lnTo>
                <a:lnTo>
                  <a:pt x="31636" y="181353"/>
                </a:lnTo>
                <a:lnTo>
                  <a:pt x="32521" y="189482"/>
                </a:lnTo>
                <a:lnTo>
                  <a:pt x="34380" y="197441"/>
                </a:lnTo>
                <a:lnTo>
                  <a:pt x="36890" y="205288"/>
                </a:lnTo>
                <a:lnTo>
                  <a:pt x="39834" y="213059"/>
                </a:lnTo>
                <a:lnTo>
                  <a:pt x="41796" y="220779"/>
                </a:lnTo>
                <a:lnTo>
                  <a:pt x="43105" y="228466"/>
                </a:lnTo>
                <a:lnTo>
                  <a:pt x="43977" y="236131"/>
                </a:lnTo>
                <a:lnTo>
                  <a:pt x="44557" y="250131"/>
                </a:lnTo>
                <a:lnTo>
                  <a:pt x="45376" y="309769"/>
                </a:lnTo>
                <a:lnTo>
                  <a:pt x="45721" y="38862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06"/>
          <p:cNvSpPr/>
          <p:nvPr/>
        </p:nvSpPr>
        <p:spPr>
          <a:xfrm>
            <a:off x="7385839" y="3989294"/>
            <a:ext cx="340841" cy="148366"/>
          </a:xfrm>
          <a:custGeom>
            <a:avLst/>
            <a:gdLst/>
            <a:ahLst/>
            <a:cxnLst/>
            <a:rect l="0" t="0" r="0" b="0"/>
            <a:pathLst>
              <a:path w="340841" h="148366">
                <a:moveTo>
                  <a:pt x="20801" y="148365"/>
                </a:moveTo>
                <a:lnTo>
                  <a:pt x="14733" y="142298"/>
                </a:lnTo>
                <a:lnTo>
                  <a:pt x="11676" y="140510"/>
                </a:lnTo>
                <a:lnTo>
                  <a:pt x="4892" y="138524"/>
                </a:lnTo>
                <a:lnTo>
                  <a:pt x="2575" y="136725"/>
                </a:lnTo>
                <a:lnTo>
                  <a:pt x="1031" y="134255"/>
                </a:lnTo>
                <a:lnTo>
                  <a:pt x="0" y="131338"/>
                </a:lnTo>
                <a:lnTo>
                  <a:pt x="584" y="128124"/>
                </a:lnTo>
                <a:lnTo>
                  <a:pt x="2243" y="124711"/>
                </a:lnTo>
                <a:lnTo>
                  <a:pt x="4619" y="121166"/>
                </a:lnTo>
                <a:lnTo>
                  <a:pt x="6202" y="117532"/>
                </a:lnTo>
                <a:lnTo>
                  <a:pt x="7259" y="113840"/>
                </a:lnTo>
                <a:lnTo>
                  <a:pt x="7963" y="110109"/>
                </a:lnTo>
                <a:lnTo>
                  <a:pt x="10972" y="103811"/>
                </a:lnTo>
                <a:lnTo>
                  <a:pt x="15518" y="95802"/>
                </a:lnTo>
                <a:lnTo>
                  <a:pt x="21089" y="86654"/>
                </a:lnTo>
                <a:lnTo>
                  <a:pt x="27343" y="79284"/>
                </a:lnTo>
                <a:lnTo>
                  <a:pt x="34052" y="73101"/>
                </a:lnTo>
                <a:lnTo>
                  <a:pt x="41065" y="67709"/>
                </a:lnTo>
                <a:lnTo>
                  <a:pt x="49551" y="60305"/>
                </a:lnTo>
                <a:lnTo>
                  <a:pt x="59017" y="51558"/>
                </a:lnTo>
                <a:lnTo>
                  <a:pt x="89451" y="22281"/>
                </a:lnTo>
                <a:lnTo>
                  <a:pt x="95777" y="17319"/>
                </a:lnTo>
                <a:lnTo>
                  <a:pt x="102535" y="12741"/>
                </a:lnTo>
                <a:lnTo>
                  <a:pt x="109581" y="8419"/>
                </a:lnTo>
                <a:lnTo>
                  <a:pt x="115547" y="5538"/>
                </a:lnTo>
                <a:lnTo>
                  <a:pt x="125564" y="2336"/>
                </a:lnTo>
                <a:lnTo>
                  <a:pt x="134249" y="913"/>
                </a:lnTo>
                <a:lnTo>
                  <a:pt x="142342" y="281"/>
                </a:lnTo>
                <a:lnTo>
                  <a:pt x="150172" y="0"/>
                </a:lnTo>
                <a:lnTo>
                  <a:pt x="154038" y="1195"/>
                </a:lnTo>
                <a:lnTo>
                  <a:pt x="157886" y="3262"/>
                </a:lnTo>
                <a:lnTo>
                  <a:pt x="161721" y="5910"/>
                </a:lnTo>
                <a:lnTo>
                  <a:pt x="164277" y="8945"/>
                </a:lnTo>
                <a:lnTo>
                  <a:pt x="165982" y="12239"/>
                </a:lnTo>
                <a:lnTo>
                  <a:pt x="167118" y="15704"/>
                </a:lnTo>
                <a:lnTo>
                  <a:pt x="167875" y="19285"/>
                </a:lnTo>
                <a:lnTo>
                  <a:pt x="168380" y="22942"/>
                </a:lnTo>
                <a:lnTo>
                  <a:pt x="168717" y="26650"/>
                </a:lnTo>
                <a:lnTo>
                  <a:pt x="170212" y="31661"/>
                </a:lnTo>
                <a:lnTo>
                  <a:pt x="172478" y="37543"/>
                </a:lnTo>
                <a:lnTo>
                  <a:pt x="175259" y="44003"/>
                </a:lnTo>
                <a:lnTo>
                  <a:pt x="177113" y="53391"/>
                </a:lnTo>
                <a:lnTo>
                  <a:pt x="178348" y="64729"/>
                </a:lnTo>
                <a:lnTo>
                  <a:pt x="179172" y="77368"/>
                </a:lnTo>
                <a:lnTo>
                  <a:pt x="180992" y="87064"/>
                </a:lnTo>
                <a:lnTo>
                  <a:pt x="183475" y="94798"/>
                </a:lnTo>
                <a:lnTo>
                  <a:pt x="186400" y="101224"/>
                </a:lnTo>
                <a:lnTo>
                  <a:pt x="188350" y="106778"/>
                </a:lnTo>
                <a:lnTo>
                  <a:pt x="189650" y="111750"/>
                </a:lnTo>
                <a:lnTo>
                  <a:pt x="190517" y="116336"/>
                </a:lnTo>
                <a:lnTo>
                  <a:pt x="192365" y="119392"/>
                </a:lnTo>
                <a:lnTo>
                  <a:pt x="194867" y="121430"/>
                </a:lnTo>
                <a:lnTo>
                  <a:pt x="197805" y="122789"/>
                </a:lnTo>
                <a:lnTo>
                  <a:pt x="204455" y="124298"/>
                </a:lnTo>
                <a:lnTo>
                  <a:pt x="211646" y="124969"/>
                </a:lnTo>
                <a:lnTo>
                  <a:pt x="219074" y="125267"/>
                </a:lnTo>
                <a:lnTo>
                  <a:pt x="222833" y="124076"/>
                </a:lnTo>
                <a:lnTo>
                  <a:pt x="226609" y="122013"/>
                </a:lnTo>
                <a:lnTo>
                  <a:pt x="230396" y="119367"/>
                </a:lnTo>
                <a:lnTo>
                  <a:pt x="237990" y="116427"/>
                </a:lnTo>
                <a:lnTo>
                  <a:pt x="248139" y="113851"/>
                </a:lnTo>
                <a:lnTo>
                  <a:pt x="265350" y="108472"/>
                </a:lnTo>
                <a:lnTo>
                  <a:pt x="272733" y="105260"/>
                </a:lnTo>
                <a:lnTo>
                  <a:pt x="278926" y="101848"/>
                </a:lnTo>
                <a:lnTo>
                  <a:pt x="284325" y="98304"/>
                </a:lnTo>
                <a:lnTo>
                  <a:pt x="289193" y="94671"/>
                </a:lnTo>
                <a:lnTo>
                  <a:pt x="293709" y="90979"/>
                </a:lnTo>
                <a:lnTo>
                  <a:pt x="297990" y="87248"/>
                </a:lnTo>
                <a:lnTo>
                  <a:pt x="303383" y="82221"/>
                </a:lnTo>
                <a:lnTo>
                  <a:pt x="316149" y="69861"/>
                </a:lnTo>
                <a:lnTo>
                  <a:pt x="320570" y="64279"/>
                </a:lnTo>
                <a:lnTo>
                  <a:pt x="323517" y="59288"/>
                </a:lnTo>
                <a:lnTo>
                  <a:pt x="340840" y="45495"/>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07"/>
          <p:cNvSpPr/>
          <p:nvPr/>
        </p:nvSpPr>
        <p:spPr>
          <a:xfrm>
            <a:off x="7360919" y="4171968"/>
            <a:ext cx="434341" cy="57133"/>
          </a:xfrm>
          <a:custGeom>
            <a:avLst/>
            <a:gdLst/>
            <a:ahLst/>
            <a:cxnLst/>
            <a:rect l="0" t="0" r="0" b="0"/>
            <a:pathLst>
              <a:path w="434341" h="57133">
                <a:moveTo>
                  <a:pt x="0" y="57132"/>
                </a:moveTo>
                <a:lnTo>
                  <a:pt x="12137" y="51064"/>
                </a:lnTo>
                <a:lnTo>
                  <a:pt x="16981" y="49276"/>
                </a:lnTo>
                <a:lnTo>
                  <a:pt x="21480" y="48084"/>
                </a:lnTo>
                <a:lnTo>
                  <a:pt x="33882" y="46407"/>
                </a:lnTo>
                <a:lnTo>
                  <a:pt x="42999" y="46016"/>
                </a:lnTo>
                <a:lnTo>
                  <a:pt x="70778" y="45743"/>
                </a:lnTo>
                <a:lnTo>
                  <a:pt x="78936" y="44459"/>
                </a:lnTo>
                <a:lnTo>
                  <a:pt x="89454" y="42333"/>
                </a:lnTo>
                <a:lnTo>
                  <a:pt x="101546" y="39646"/>
                </a:lnTo>
                <a:lnTo>
                  <a:pt x="112148" y="37854"/>
                </a:lnTo>
                <a:lnTo>
                  <a:pt x="121756" y="36660"/>
                </a:lnTo>
                <a:lnTo>
                  <a:pt x="130701" y="35864"/>
                </a:lnTo>
                <a:lnTo>
                  <a:pt x="141743" y="34063"/>
                </a:lnTo>
                <a:lnTo>
                  <a:pt x="154186" y="31592"/>
                </a:lnTo>
                <a:lnTo>
                  <a:pt x="167561" y="28675"/>
                </a:lnTo>
                <a:lnTo>
                  <a:pt x="179018" y="25461"/>
                </a:lnTo>
                <a:lnTo>
                  <a:pt x="189196" y="22048"/>
                </a:lnTo>
                <a:lnTo>
                  <a:pt x="198520" y="18502"/>
                </a:lnTo>
                <a:lnTo>
                  <a:pt x="208547" y="16139"/>
                </a:lnTo>
                <a:lnTo>
                  <a:pt x="219041" y="14563"/>
                </a:lnTo>
                <a:lnTo>
                  <a:pt x="229847" y="13512"/>
                </a:lnTo>
                <a:lnTo>
                  <a:pt x="239593" y="12812"/>
                </a:lnTo>
                <a:lnTo>
                  <a:pt x="248628" y="12345"/>
                </a:lnTo>
                <a:lnTo>
                  <a:pt x="257192" y="12034"/>
                </a:lnTo>
                <a:lnTo>
                  <a:pt x="265441" y="10556"/>
                </a:lnTo>
                <a:lnTo>
                  <a:pt x="273481" y="8302"/>
                </a:lnTo>
                <a:lnTo>
                  <a:pt x="281381" y="5528"/>
                </a:lnTo>
                <a:lnTo>
                  <a:pt x="290458" y="3679"/>
                </a:lnTo>
                <a:lnTo>
                  <a:pt x="300318" y="2447"/>
                </a:lnTo>
                <a:lnTo>
                  <a:pt x="310703" y="1625"/>
                </a:lnTo>
                <a:lnTo>
                  <a:pt x="320165" y="1077"/>
                </a:lnTo>
                <a:lnTo>
                  <a:pt x="337452" y="468"/>
                </a:lnTo>
                <a:lnTo>
                  <a:pt x="361465" y="126"/>
                </a:lnTo>
                <a:lnTo>
                  <a:pt x="411307" y="0"/>
                </a:lnTo>
                <a:lnTo>
                  <a:pt x="434340" y="1141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08"/>
          <p:cNvSpPr/>
          <p:nvPr/>
        </p:nvSpPr>
        <p:spPr>
          <a:xfrm>
            <a:off x="7429500" y="4217670"/>
            <a:ext cx="445770" cy="68581"/>
          </a:xfrm>
          <a:custGeom>
            <a:avLst/>
            <a:gdLst/>
            <a:ahLst/>
            <a:cxnLst/>
            <a:rect l="0" t="0" r="0" b="0"/>
            <a:pathLst>
              <a:path w="445770" h="68581">
                <a:moveTo>
                  <a:pt x="0" y="68580"/>
                </a:moveTo>
                <a:lnTo>
                  <a:pt x="34111" y="68580"/>
                </a:lnTo>
                <a:lnTo>
                  <a:pt x="45601" y="67309"/>
                </a:lnTo>
                <a:lnTo>
                  <a:pt x="57070" y="65193"/>
                </a:lnTo>
                <a:lnTo>
                  <a:pt x="68527" y="62512"/>
                </a:lnTo>
                <a:lnTo>
                  <a:pt x="78704" y="59454"/>
                </a:lnTo>
                <a:lnTo>
                  <a:pt x="88029" y="56146"/>
                </a:lnTo>
                <a:lnTo>
                  <a:pt x="96786" y="52671"/>
                </a:lnTo>
                <a:lnTo>
                  <a:pt x="105164" y="50353"/>
                </a:lnTo>
                <a:lnTo>
                  <a:pt x="113289" y="48809"/>
                </a:lnTo>
                <a:lnTo>
                  <a:pt x="121246" y="47779"/>
                </a:lnTo>
                <a:lnTo>
                  <a:pt x="129091" y="47092"/>
                </a:lnTo>
                <a:lnTo>
                  <a:pt x="136860" y="46635"/>
                </a:lnTo>
                <a:lnTo>
                  <a:pt x="144580" y="46329"/>
                </a:lnTo>
                <a:lnTo>
                  <a:pt x="156076" y="44856"/>
                </a:lnTo>
                <a:lnTo>
                  <a:pt x="170091" y="42604"/>
                </a:lnTo>
                <a:lnTo>
                  <a:pt x="185784" y="39832"/>
                </a:lnTo>
                <a:lnTo>
                  <a:pt x="198785" y="37985"/>
                </a:lnTo>
                <a:lnTo>
                  <a:pt x="209994" y="36753"/>
                </a:lnTo>
                <a:lnTo>
                  <a:pt x="220005" y="35932"/>
                </a:lnTo>
                <a:lnTo>
                  <a:pt x="233030" y="34114"/>
                </a:lnTo>
                <a:lnTo>
                  <a:pt x="264435" y="28708"/>
                </a:lnTo>
                <a:lnTo>
                  <a:pt x="277890" y="26759"/>
                </a:lnTo>
                <a:lnTo>
                  <a:pt x="289400" y="25459"/>
                </a:lnTo>
                <a:lnTo>
                  <a:pt x="299614" y="24592"/>
                </a:lnTo>
                <a:lnTo>
                  <a:pt x="315312" y="21475"/>
                </a:lnTo>
                <a:lnTo>
                  <a:pt x="334668" y="16856"/>
                </a:lnTo>
                <a:lnTo>
                  <a:pt x="445769" y="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09"/>
          <p:cNvSpPr/>
          <p:nvPr/>
        </p:nvSpPr>
        <p:spPr>
          <a:xfrm>
            <a:off x="8005829" y="3931920"/>
            <a:ext cx="292351" cy="188535"/>
          </a:xfrm>
          <a:custGeom>
            <a:avLst/>
            <a:gdLst/>
            <a:ahLst/>
            <a:cxnLst/>
            <a:rect l="0" t="0" r="0" b="0"/>
            <a:pathLst>
              <a:path w="292351" h="188535">
                <a:moveTo>
                  <a:pt x="86611" y="0"/>
                </a:moveTo>
                <a:lnTo>
                  <a:pt x="74475" y="18203"/>
                </a:lnTo>
                <a:lnTo>
                  <a:pt x="65820" y="33725"/>
                </a:lnTo>
                <a:lnTo>
                  <a:pt x="31909" y="99033"/>
                </a:lnTo>
                <a:lnTo>
                  <a:pt x="13192" y="135878"/>
                </a:lnTo>
                <a:lnTo>
                  <a:pt x="7185" y="149005"/>
                </a:lnTo>
                <a:lnTo>
                  <a:pt x="3180" y="159027"/>
                </a:lnTo>
                <a:lnTo>
                  <a:pt x="510" y="166978"/>
                </a:lnTo>
                <a:lnTo>
                  <a:pt x="0" y="172278"/>
                </a:lnTo>
                <a:lnTo>
                  <a:pt x="930" y="175812"/>
                </a:lnTo>
                <a:lnTo>
                  <a:pt x="2820" y="178168"/>
                </a:lnTo>
                <a:lnTo>
                  <a:pt x="10430" y="181008"/>
                </a:lnTo>
                <a:lnTo>
                  <a:pt x="21853" y="184172"/>
                </a:lnTo>
                <a:lnTo>
                  <a:pt x="35819" y="187551"/>
                </a:lnTo>
                <a:lnTo>
                  <a:pt x="56560" y="188534"/>
                </a:lnTo>
                <a:lnTo>
                  <a:pt x="81816" y="187919"/>
                </a:lnTo>
                <a:lnTo>
                  <a:pt x="110084" y="186239"/>
                </a:lnTo>
                <a:lnTo>
                  <a:pt x="171974" y="184373"/>
                </a:lnTo>
                <a:lnTo>
                  <a:pt x="292350" y="18288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10"/>
          <p:cNvSpPr/>
          <p:nvPr/>
        </p:nvSpPr>
        <p:spPr>
          <a:xfrm>
            <a:off x="8277051" y="3752217"/>
            <a:ext cx="204009" cy="202480"/>
          </a:xfrm>
          <a:custGeom>
            <a:avLst/>
            <a:gdLst/>
            <a:ahLst/>
            <a:cxnLst/>
            <a:rect l="0" t="0" r="0" b="0"/>
            <a:pathLst>
              <a:path w="204009" h="202480">
                <a:moveTo>
                  <a:pt x="32558" y="19683"/>
                </a:moveTo>
                <a:lnTo>
                  <a:pt x="32558" y="0"/>
                </a:lnTo>
                <a:lnTo>
                  <a:pt x="32558" y="16784"/>
                </a:lnTo>
                <a:lnTo>
                  <a:pt x="31289" y="20290"/>
                </a:lnTo>
                <a:lnTo>
                  <a:pt x="29172" y="25167"/>
                </a:lnTo>
                <a:lnTo>
                  <a:pt x="26491" y="30959"/>
                </a:lnTo>
                <a:lnTo>
                  <a:pt x="24703" y="36090"/>
                </a:lnTo>
                <a:lnTo>
                  <a:pt x="23512" y="40781"/>
                </a:lnTo>
                <a:lnTo>
                  <a:pt x="22717" y="45178"/>
                </a:lnTo>
                <a:lnTo>
                  <a:pt x="22188" y="49380"/>
                </a:lnTo>
                <a:lnTo>
                  <a:pt x="21834" y="53451"/>
                </a:lnTo>
                <a:lnTo>
                  <a:pt x="21599" y="57434"/>
                </a:lnTo>
                <a:lnTo>
                  <a:pt x="20172" y="65170"/>
                </a:lnTo>
                <a:lnTo>
                  <a:pt x="15200" y="87312"/>
                </a:lnTo>
                <a:lnTo>
                  <a:pt x="13366" y="97789"/>
                </a:lnTo>
                <a:lnTo>
                  <a:pt x="12143" y="107314"/>
                </a:lnTo>
                <a:lnTo>
                  <a:pt x="11329" y="116203"/>
                </a:lnTo>
                <a:lnTo>
                  <a:pt x="9515" y="123400"/>
                </a:lnTo>
                <a:lnTo>
                  <a:pt x="7036" y="129467"/>
                </a:lnTo>
                <a:lnTo>
                  <a:pt x="4114" y="134782"/>
                </a:lnTo>
                <a:lnTo>
                  <a:pt x="2166" y="139596"/>
                </a:lnTo>
                <a:lnTo>
                  <a:pt x="866" y="144075"/>
                </a:lnTo>
                <a:lnTo>
                  <a:pt x="0" y="148330"/>
                </a:lnTo>
                <a:lnTo>
                  <a:pt x="693" y="154978"/>
                </a:lnTo>
                <a:lnTo>
                  <a:pt x="2425" y="163219"/>
                </a:lnTo>
                <a:lnTo>
                  <a:pt x="4850" y="172524"/>
                </a:lnTo>
                <a:lnTo>
                  <a:pt x="6465" y="179997"/>
                </a:lnTo>
                <a:lnTo>
                  <a:pt x="7544" y="186249"/>
                </a:lnTo>
                <a:lnTo>
                  <a:pt x="8262" y="191687"/>
                </a:lnTo>
                <a:lnTo>
                  <a:pt x="10011" y="195312"/>
                </a:lnTo>
                <a:lnTo>
                  <a:pt x="12446" y="197729"/>
                </a:lnTo>
                <a:lnTo>
                  <a:pt x="19413" y="201608"/>
                </a:lnTo>
                <a:lnTo>
                  <a:pt x="23753" y="202138"/>
                </a:lnTo>
                <a:lnTo>
                  <a:pt x="26688" y="202279"/>
                </a:lnTo>
                <a:lnTo>
                  <a:pt x="49022" y="202479"/>
                </a:lnTo>
                <a:lnTo>
                  <a:pt x="56234" y="201237"/>
                </a:lnTo>
                <a:lnTo>
                  <a:pt x="62312" y="199139"/>
                </a:lnTo>
                <a:lnTo>
                  <a:pt x="67634" y="196470"/>
                </a:lnTo>
                <a:lnTo>
                  <a:pt x="72453" y="194691"/>
                </a:lnTo>
                <a:lnTo>
                  <a:pt x="76935" y="193505"/>
                </a:lnTo>
                <a:lnTo>
                  <a:pt x="81193" y="192714"/>
                </a:lnTo>
                <a:lnTo>
                  <a:pt x="90381" y="189647"/>
                </a:lnTo>
                <a:lnTo>
                  <a:pt x="117524" y="179465"/>
                </a:lnTo>
                <a:lnTo>
                  <a:pt x="129842" y="175735"/>
                </a:lnTo>
                <a:lnTo>
                  <a:pt x="140594" y="173247"/>
                </a:lnTo>
                <a:lnTo>
                  <a:pt x="150302" y="171589"/>
                </a:lnTo>
                <a:lnTo>
                  <a:pt x="158044" y="169214"/>
                </a:lnTo>
                <a:lnTo>
                  <a:pt x="164476" y="166360"/>
                </a:lnTo>
                <a:lnTo>
                  <a:pt x="170034" y="163187"/>
                </a:lnTo>
                <a:lnTo>
                  <a:pt x="175009" y="161072"/>
                </a:lnTo>
                <a:lnTo>
                  <a:pt x="179595" y="159663"/>
                </a:lnTo>
                <a:lnTo>
                  <a:pt x="183923" y="158722"/>
                </a:lnTo>
                <a:lnTo>
                  <a:pt x="188078" y="156826"/>
                </a:lnTo>
                <a:lnTo>
                  <a:pt x="192118" y="154291"/>
                </a:lnTo>
                <a:lnTo>
                  <a:pt x="204008" y="145412"/>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11"/>
          <p:cNvSpPr/>
          <p:nvPr/>
        </p:nvSpPr>
        <p:spPr>
          <a:xfrm>
            <a:off x="8423909" y="3708164"/>
            <a:ext cx="33678" cy="520937"/>
          </a:xfrm>
          <a:custGeom>
            <a:avLst/>
            <a:gdLst/>
            <a:ahLst/>
            <a:cxnLst/>
            <a:rect l="0" t="0" r="0" b="0"/>
            <a:pathLst>
              <a:path w="33678" h="520937">
                <a:moveTo>
                  <a:pt x="11431" y="6586"/>
                </a:moveTo>
                <a:lnTo>
                  <a:pt x="5363" y="518"/>
                </a:lnTo>
                <a:lnTo>
                  <a:pt x="3575" y="0"/>
                </a:lnTo>
                <a:lnTo>
                  <a:pt x="2383" y="925"/>
                </a:lnTo>
                <a:lnTo>
                  <a:pt x="1589" y="2812"/>
                </a:lnTo>
                <a:lnTo>
                  <a:pt x="2330" y="6610"/>
                </a:lnTo>
                <a:lnTo>
                  <a:pt x="4093" y="11682"/>
                </a:lnTo>
                <a:lnTo>
                  <a:pt x="6539" y="17603"/>
                </a:lnTo>
                <a:lnTo>
                  <a:pt x="8170" y="24090"/>
                </a:lnTo>
                <a:lnTo>
                  <a:pt x="9256" y="30955"/>
                </a:lnTo>
                <a:lnTo>
                  <a:pt x="9980" y="38072"/>
                </a:lnTo>
                <a:lnTo>
                  <a:pt x="11000" y="54156"/>
                </a:lnTo>
                <a:lnTo>
                  <a:pt x="12414" y="64969"/>
                </a:lnTo>
                <a:lnTo>
                  <a:pt x="17371" y="97304"/>
                </a:lnTo>
                <a:lnTo>
                  <a:pt x="23807" y="150621"/>
                </a:lnTo>
                <a:lnTo>
                  <a:pt x="27302" y="182619"/>
                </a:lnTo>
                <a:lnTo>
                  <a:pt x="29632" y="207762"/>
                </a:lnTo>
                <a:lnTo>
                  <a:pt x="31184" y="228333"/>
                </a:lnTo>
                <a:lnTo>
                  <a:pt x="32220" y="245857"/>
                </a:lnTo>
                <a:lnTo>
                  <a:pt x="33370" y="282262"/>
                </a:lnTo>
                <a:lnTo>
                  <a:pt x="33677" y="300859"/>
                </a:lnTo>
                <a:lnTo>
                  <a:pt x="32612" y="319608"/>
                </a:lnTo>
                <a:lnTo>
                  <a:pt x="30631" y="338457"/>
                </a:lnTo>
                <a:lnTo>
                  <a:pt x="28041" y="357373"/>
                </a:lnTo>
                <a:lnTo>
                  <a:pt x="26314" y="372524"/>
                </a:lnTo>
                <a:lnTo>
                  <a:pt x="25163" y="385164"/>
                </a:lnTo>
                <a:lnTo>
                  <a:pt x="24395" y="396131"/>
                </a:lnTo>
                <a:lnTo>
                  <a:pt x="23884" y="405983"/>
                </a:lnTo>
                <a:lnTo>
                  <a:pt x="23315" y="423702"/>
                </a:lnTo>
                <a:lnTo>
                  <a:pt x="22950" y="446649"/>
                </a:lnTo>
                <a:lnTo>
                  <a:pt x="22873" y="473414"/>
                </a:lnTo>
                <a:lnTo>
                  <a:pt x="21598" y="479094"/>
                </a:lnTo>
                <a:lnTo>
                  <a:pt x="19479" y="484151"/>
                </a:lnTo>
                <a:lnTo>
                  <a:pt x="16796" y="488793"/>
                </a:lnTo>
                <a:lnTo>
                  <a:pt x="15008" y="493157"/>
                </a:lnTo>
                <a:lnTo>
                  <a:pt x="13816" y="497337"/>
                </a:lnTo>
                <a:lnTo>
                  <a:pt x="13020" y="501393"/>
                </a:lnTo>
                <a:lnTo>
                  <a:pt x="11221" y="505367"/>
                </a:lnTo>
                <a:lnTo>
                  <a:pt x="8751" y="509287"/>
                </a:lnTo>
                <a:lnTo>
                  <a:pt x="0" y="520936"/>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12"/>
          <p:cNvSpPr/>
          <p:nvPr/>
        </p:nvSpPr>
        <p:spPr>
          <a:xfrm>
            <a:off x="5212079" y="4423409"/>
            <a:ext cx="202529" cy="304469"/>
          </a:xfrm>
          <a:custGeom>
            <a:avLst/>
            <a:gdLst/>
            <a:ahLst/>
            <a:cxnLst/>
            <a:rect l="0" t="0" r="0" b="0"/>
            <a:pathLst>
              <a:path w="202529" h="304469">
                <a:moveTo>
                  <a:pt x="125730" y="0"/>
                </a:moveTo>
                <a:lnTo>
                  <a:pt x="143934" y="6068"/>
                </a:lnTo>
                <a:lnTo>
                  <a:pt x="154376" y="9126"/>
                </a:lnTo>
                <a:lnTo>
                  <a:pt x="197973" y="20801"/>
                </a:lnTo>
                <a:lnTo>
                  <a:pt x="194212" y="20217"/>
                </a:lnTo>
                <a:lnTo>
                  <a:pt x="173100" y="16182"/>
                </a:lnTo>
                <a:lnTo>
                  <a:pt x="159850" y="14598"/>
                </a:lnTo>
                <a:lnTo>
                  <a:pt x="145937" y="13543"/>
                </a:lnTo>
                <a:lnTo>
                  <a:pt x="131582" y="12839"/>
                </a:lnTo>
                <a:lnTo>
                  <a:pt x="118201" y="16179"/>
                </a:lnTo>
                <a:lnTo>
                  <a:pt x="105471" y="22216"/>
                </a:lnTo>
                <a:lnTo>
                  <a:pt x="93175" y="30051"/>
                </a:lnTo>
                <a:lnTo>
                  <a:pt x="81166" y="45434"/>
                </a:lnTo>
                <a:lnTo>
                  <a:pt x="69351" y="65849"/>
                </a:lnTo>
                <a:lnTo>
                  <a:pt x="57664" y="89620"/>
                </a:lnTo>
                <a:lnTo>
                  <a:pt x="49873" y="111817"/>
                </a:lnTo>
                <a:lnTo>
                  <a:pt x="44679" y="132964"/>
                </a:lnTo>
                <a:lnTo>
                  <a:pt x="41216" y="153413"/>
                </a:lnTo>
                <a:lnTo>
                  <a:pt x="41448" y="165775"/>
                </a:lnTo>
                <a:lnTo>
                  <a:pt x="44142" y="172747"/>
                </a:lnTo>
                <a:lnTo>
                  <a:pt x="48478" y="176125"/>
                </a:lnTo>
                <a:lnTo>
                  <a:pt x="60259" y="175837"/>
                </a:lnTo>
                <a:lnTo>
                  <a:pt x="77003" y="173105"/>
                </a:lnTo>
                <a:lnTo>
                  <a:pt x="97055" y="168744"/>
                </a:lnTo>
                <a:lnTo>
                  <a:pt x="119314" y="170915"/>
                </a:lnTo>
                <a:lnTo>
                  <a:pt x="143043" y="177444"/>
                </a:lnTo>
                <a:lnTo>
                  <a:pt x="167752" y="186876"/>
                </a:lnTo>
                <a:lnTo>
                  <a:pt x="184225" y="200784"/>
                </a:lnTo>
                <a:lnTo>
                  <a:pt x="195207" y="217676"/>
                </a:lnTo>
                <a:lnTo>
                  <a:pt x="202528" y="236558"/>
                </a:lnTo>
                <a:lnTo>
                  <a:pt x="198519" y="254226"/>
                </a:lnTo>
                <a:lnTo>
                  <a:pt x="186956" y="271084"/>
                </a:lnTo>
                <a:lnTo>
                  <a:pt x="170357" y="287403"/>
                </a:lnTo>
                <a:lnTo>
                  <a:pt x="149132" y="297012"/>
                </a:lnTo>
                <a:lnTo>
                  <a:pt x="124821" y="302148"/>
                </a:lnTo>
                <a:lnTo>
                  <a:pt x="98454" y="304302"/>
                </a:lnTo>
                <a:lnTo>
                  <a:pt x="75797" y="304468"/>
                </a:lnTo>
                <a:lnTo>
                  <a:pt x="55611" y="303309"/>
                </a:lnTo>
                <a:lnTo>
                  <a:pt x="0" y="29718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13"/>
          <p:cNvSpPr/>
          <p:nvPr/>
        </p:nvSpPr>
        <p:spPr>
          <a:xfrm>
            <a:off x="5498560" y="4457700"/>
            <a:ext cx="193033" cy="261236"/>
          </a:xfrm>
          <a:custGeom>
            <a:avLst/>
            <a:gdLst/>
            <a:ahLst/>
            <a:cxnLst/>
            <a:rect l="0" t="0" r="0" b="0"/>
            <a:pathLst>
              <a:path w="193033" h="261236">
                <a:moveTo>
                  <a:pt x="90710" y="0"/>
                </a:moveTo>
                <a:lnTo>
                  <a:pt x="84642" y="0"/>
                </a:lnTo>
                <a:lnTo>
                  <a:pt x="82855" y="1270"/>
                </a:lnTo>
                <a:lnTo>
                  <a:pt x="81663" y="3386"/>
                </a:lnTo>
                <a:lnTo>
                  <a:pt x="79751" y="9840"/>
                </a:lnTo>
                <a:lnTo>
                  <a:pt x="75783" y="15450"/>
                </a:lnTo>
                <a:lnTo>
                  <a:pt x="61216" y="35230"/>
                </a:lnTo>
                <a:lnTo>
                  <a:pt x="53267" y="45076"/>
                </a:lnTo>
                <a:lnTo>
                  <a:pt x="45428" y="54181"/>
                </a:lnTo>
                <a:lnTo>
                  <a:pt x="37662" y="62790"/>
                </a:lnTo>
                <a:lnTo>
                  <a:pt x="31214" y="72340"/>
                </a:lnTo>
                <a:lnTo>
                  <a:pt x="25646" y="82516"/>
                </a:lnTo>
                <a:lnTo>
                  <a:pt x="20664" y="93111"/>
                </a:lnTo>
                <a:lnTo>
                  <a:pt x="16073" y="105254"/>
                </a:lnTo>
                <a:lnTo>
                  <a:pt x="11742" y="118429"/>
                </a:lnTo>
                <a:lnTo>
                  <a:pt x="7584" y="132293"/>
                </a:lnTo>
                <a:lnTo>
                  <a:pt x="4812" y="142805"/>
                </a:lnTo>
                <a:lnTo>
                  <a:pt x="2965" y="151083"/>
                </a:lnTo>
                <a:lnTo>
                  <a:pt x="1733" y="157872"/>
                </a:lnTo>
                <a:lnTo>
                  <a:pt x="912" y="166208"/>
                </a:lnTo>
                <a:lnTo>
                  <a:pt x="364" y="175575"/>
                </a:lnTo>
                <a:lnTo>
                  <a:pt x="0" y="185630"/>
                </a:lnTo>
                <a:lnTo>
                  <a:pt x="1026" y="194873"/>
                </a:lnTo>
                <a:lnTo>
                  <a:pt x="2981" y="203575"/>
                </a:lnTo>
                <a:lnTo>
                  <a:pt x="5554" y="211916"/>
                </a:lnTo>
                <a:lnTo>
                  <a:pt x="8539" y="218747"/>
                </a:lnTo>
                <a:lnTo>
                  <a:pt x="11799" y="224571"/>
                </a:lnTo>
                <a:lnTo>
                  <a:pt x="15242" y="229724"/>
                </a:lnTo>
                <a:lnTo>
                  <a:pt x="17538" y="234429"/>
                </a:lnTo>
                <a:lnTo>
                  <a:pt x="19069" y="238836"/>
                </a:lnTo>
                <a:lnTo>
                  <a:pt x="20089" y="243044"/>
                </a:lnTo>
                <a:lnTo>
                  <a:pt x="22039" y="245849"/>
                </a:lnTo>
                <a:lnTo>
                  <a:pt x="24609" y="247719"/>
                </a:lnTo>
                <a:lnTo>
                  <a:pt x="27592" y="248966"/>
                </a:lnTo>
                <a:lnTo>
                  <a:pt x="30852" y="249797"/>
                </a:lnTo>
                <a:lnTo>
                  <a:pt x="34294" y="250351"/>
                </a:lnTo>
                <a:lnTo>
                  <a:pt x="37859" y="250721"/>
                </a:lnTo>
                <a:lnTo>
                  <a:pt x="42776" y="252237"/>
                </a:lnTo>
                <a:lnTo>
                  <a:pt x="48594" y="254518"/>
                </a:lnTo>
                <a:lnTo>
                  <a:pt x="55013" y="257308"/>
                </a:lnTo>
                <a:lnTo>
                  <a:pt x="63102" y="259169"/>
                </a:lnTo>
                <a:lnTo>
                  <a:pt x="72304" y="260409"/>
                </a:lnTo>
                <a:lnTo>
                  <a:pt x="82249" y="261235"/>
                </a:lnTo>
                <a:lnTo>
                  <a:pt x="91419" y="260517"/>
                </a:lnTo>
                <a:lnTo>
                  <a:pt x="100073" y="258768"/>
                </a:lnTo>
                <a:lnTo>
                  <a:pt x="108381" y="256332"/>
                </a:lnTo>
                <a:lnTo>
                  <a:pt x="116461" y="254708"/>
                </a:lnTo>
                <a:lnTo>
                  <a:pt x="124387" y="253625"/>
                </a:lnTo>
                <a:lnTo>
                  <a:pt x="132212" y="252903"/>
                </a:lnTo>
                <a:lnTo>
                  <a:pt x="139967" y="249882"/>
                </a:lnTo>
                <a:lnTo>
                  <a:pt x="147678" y="245328"/>
                </a:lnTo>
                <a:lnTo>
                  <a:pt x="155359" y="239752"/>
                </a:lnTo>
                <a:lnTo>
                  <a:pt x="161749" y="234764"/>
                </a:lnTo>
                <a:lnTo>
                  <a:pt x="167279" y="230170"/>
                </a:lnTo>
                <a:lnTo>
                  <a:pt x="172236" y="225836"/>
                </a:lnTo>
                <a:lnTo>
                  <a:pt x="175540" y="221677"/>
                </a:lnTo>
                <a:lnTo>
                  <a:pt x="179212" y="213669"/>
                </a:lnTo>
                <a:lnTo>
                  <a:pt x="184231" y="205877"/>
                </a:lnTo>
                <a:lnTo>
                  <a:pt x="187347" y="202021"/>
                </a:lnTo>
                <a:lnTo>
                  <a:pt x="189424" y="196911"/>
                </a:lnTo>
                <a:lnTo>
                  <a:pt x="190810" y="190963"/>
                </a:lnTo>
                <a:lnTo>
                  <a:pt x="191733" y="184459"/>
                </a:lnTo>
                <a:lnTo>
                  <a:pt x="192348" y="177582"/>
                </a:lnTo>
                <a:lnTo>
                  <a:pt x="192759" y="170458"/>
                </a:lnTo>
                <a:lnTo>
                  <a:pt x="193032" y="163169"/>
                </a:lnTo>
                <a:lnTo>
                  <a:pt x="191945" y="154499"/>
                </a:lnTo>
                <a:lnTo>
                  <a:pt x="189950" y="144909"/>
                </a:lnTo>
                <a:lnTo>
                  <a:pt x="187350" y="134706"/>
                </a:lnTo>
                <a:lnTo>
                  <a:pt x="185616" y="126634"/>
                </a:lnTo>
                <a:lnTo>
                  <a:pt x="184461" y="119982"/>
                </a:lnTo>
                <a:lnTo>
                  <a:pt x="183690" y="114278"/>
                </a:lnTo>
                <a:lnTo>
                  <a:pt x="181907" y="109205"/>
                </a:lnTo>
                <a:lnTo>
                  <a:pt x="179448" y="104553"/>
                </a:lnTo>
                <a:lnTo>
                  <a:pt x="176538" y="100182"/>
                </a:lnTo>
                <a:lnTo>
                  <a:pt x="173329" y="94728"/>
                </a:lnTo>
                <a:lnTo>
                  <a:pt x="169919" y="88552"/>
                </a:lnTo>
                <a:lnTo>
                  <a:pt x="162744" y="74916"/>
                </a:lnTo>
                <a:lnTo>
                  <a:pt x="155322" y="60389"/>
                </a:lnTo>
                <a:lnTo>
                  <a:pt x="150294" y="52959"/>
                </a:lnTo>
                <a:lnTo>
                  <a:pt x="144403" y="45466"/>
                </a:lnTo>
                <a:lnTo>
                  <a:pt x="137935" y="37931"/>
                </a:lnTo>
                <a:lnTo>
                  <a:pt x="132353" y="32907"/>
                </a:lnTo>
                <a:lnTo>
                  <a:pt x="127362" y="29558"/>
                </a:lnTo>
                <a:lnTo>
                  <a:pt x="122765" y="27325"/>
                </a:lnTo>
                <a:lnTo>
                  <a:pt x="119700" y="24567"/>
                </a:lnTo>
                <a:lnTo>
                  <a:pt x="117656" y="21457"/>
                </a:lnTo>
                <a:lnTo>
                  <a:pt x="116294" y="18115"/>
                </a:lnTo>
                <a:lnTo>
                  <a:pt x="114116" y="15886"/>
                </a:lnTo>
                <a:lnTo>
                  <a:pt x="111394" y="14401"/>
                </a:lnTo>
                <a:lnTo>
                  <a:pt x="108309" y="13410"/>
                </a:lnTo>
                <a:lnTo>
                  <a:pt x="102442" y="14020"/>
                </a:lnTo>
                <a:lnTo>
                  <a:pt x="94722" y="15697"/>
                </a:lnTo>
                <a:lnTo>
                  <a:pt x="73158" y="21445"/>
                </a:lnTo>
                <a:lnTo>
                  <a:pt x="70118" y="21916"/>
                </a:lnTo>
                <a:lnTo>
                  <a:pt x="66822" y="22230"/>
                </a:lnTo>
                <a:lnTo>
                  <a:pt x="56419" y="2285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14"/>
          <p:cNvSpPr/>
          <p:nvPr/>
        </p:nvSpPr>
        <p:spPr>
          <a:xfrm>
            <a:off x="5337809" y="5063489"/>
            <a:ext cx="22849" cy="388621"/>
          </a:xfrm>
          <a:custGeom>
            <a:avLst/>
            <a:gdLst/>
            <a:ahLst/>
            <a:cxnLst/>
            <a:rect l="0" t="0" r="0" b="0"/>
            <a:pathLst>
              <a:path w="22849" h="388621">
                <a:moveTo>
                  <a:pt x="11431" y="0"/>
                </a:moveTo>
                <a:lnTo>
                  <a:pt x="17498" y="18204"/>
                </a:lnTo>
                <a:lnTo>
                  <a:pt x="19286" y="28646"/>
                </a:lnTo>
                <a:lnTo>
                  <a:pt x="20477" y="40688"/>
                </a:lnTo>
                <a:lnTo>
                  <a:pt x="21272" y="53795"/>
                </a:lnTo>
                <a:lnTo>
                  <a:pt x="22154" y="78519"/>
                </a:lnTo>
                <a:lnTo>
                  <a:pt x="22721" y="119368"/>
                </a:lnTo>
                <a:lnTo>
                  <a:pt x="22848" y="187099"/>
                </a:lnTo>
                <a:lnTo>
                  <a:pt x="21582" y="195853"/>
                </a:lnTo>
                <a:lnTo>
                  <a:pt x="19468" y="204228"/>
                </a:lnTo>
                <a:lnTo>
                  <a:pt x="16789" y="212352"/>
                </a:lnTo>
                <a:lnTo>
                  <a:pt x="15003" y="220308"/>
                </a:lnTo>
                <a:lnTo>
                  <a:pt x="13812" y="228153"/>
                </a:lnTo>
                <a:lnTo>
                  <a:pt x="13018" y="235922"/>
                </a:lnTo>
                <a:lnTo>
                  <a:pt x="12489" y="247451"/>
                </a:lnTo>
                <a:lnTo>
                  <a:pt x="11744" y="290207"/>
                </a:lnTo>
                <a:lnTo>
                  <a:pt x="11472" y="331603"/>
                </a:lnTo>
                <a:lnTo>
                  <a:pt x="10188" y="337908"/>
                </a:lnTo>
                <a:lnTo>
                  <a:pt x="8062" y="344652"/>
                </a:lnTo>
                <a:lnTo>
                  <a:pt x="5375" y="351689"/>
                </a:lnTo>
                <a:lnTo>
                  <a:pt x="3583" y="357649"/>
                </a:lnTo>
                <a:lnTo>
                  <a:pt x="2389" y="362893"/>
                </a:lnTo>
                <a:lnTo>
                  <a:pt x="708" y="372954"/>
                </a:lnTo>
                <a:lnTo>
                  <a:pt x="0" y="38862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15"/>
          <p:cNvSpPr/>
          <p:nvPr/>
        </p:nvSpPr>
        <p:spPr>
          <a:xfrm>
            <a:off x="5463540" y="5007760"/>
            <a:ext cx="228524" cy="364251"/>
          </a:xfrm>
          <a:custGeom>
            <a:avLst/>
            <a:gdLst/>
            <a:ahLst/>
            <a:cxnLst/>
            <a:rect l="0" t="0" r="0" b="0"/>
            <a:pathLst>
              <a:path w="228524" h="364251">
                <a:moveTo>
                  <a:pt x="0" y="101449"/>
                </a:moveTo>
                <a:lnTo>
                  <a:pt x="6067" y="89314"/>
                </a:lnTo>
                <a:lnTo>
                  <a:pt x="9046" y="79969"/>
                </a:lnTo>
                <a:lnTo>
                  <a:pt x="9841" y="75699"/>
                </a:lnTo>
                <a:lnTo>
                  <a:pt x="12910" y="71583"/>
                </a:lnTo>
                <a:lnTo>
                  <a:pt x="17497" y="67568"/>
                </a:lnTo>
                <a:lnTo>
                  <a:pt x="23094" y="63622"/>
                </a:lnTo>
                <a:lnTo>
                  <a:pt x="67309" y="31183"/>
                </a:lnTo>
                <a:lnTo>
                  <a:pt x="90875" y="14764"/>
                </a:lnTo>
                <a:lnTo>
                  <a:pt x="101223" y="9369"/>
                </a:lnTo>
                <a:lnTo>
                  <a:pt x="110662" y="5772"/>
                </a:lnTo>
                <a:lnTo>
                  <a:pt x="119494" y="3375"/>
                </a:lnTo>
                <a:lnTo>
                  <a:pt x="126653" y="1776"/>
                </a:lnTo>
                <a:lnTo>
                  <a:pt x="132695" y="711"/>
                </a:lnTo>
                <a:lnTo>
                  <a:pt x="137994" y="0"/>
                </a:lnTo>
                <a:lnTo>
                  <a:pt x="144065" y="797"/>
                </a:lnTo>
                <a:lnTo>
                  <a:pt x="150653" y="2598"/>
                </a:lnTo>
                <a:lnTo>
                  <a:pt x="167341" y="8545"/>
                </a:lnTo>
                <a:lnTo>
                  <a:pt x="173010" y="16132"/>
                </a:lnTo>
                <a:lnTo>
                  <a:pt x="178493" y="26700"/>
                </a:lnTo>
                <a:lnTo>
                  <a:pt x="180930" y="35631"/>
                </a:lnTo>
                <a:lnTo>
                  <a:pt x="182013" y="43833"/>
                </a:lnTo>
                <a:lnTo>
                  <a:pt x="182302" y="47799"/>
                </a:lnTo>
                <a:lnTo>
                  <a:pt x="181224" y="51712"/>
                </a:lnTo>
                <a:lnTo>
                  <a:pt x="176640" y="59447"/>
                </a:lnTo>
                <a:lnTo>
                  <a:pt x="170370" y="70505"/>
                </a:lnTo>
                <a:lnTo>
                  <a:pt x="166920" y="77010"/>
                </a:lnTo>
                <a:lnTo>
                  <a:pt x="163350" y="82616"/>
                </a:lnTo>
                <a:lnTo>
                  <a:pt x="159700" y="87624"/>
                </a:lnTo>
                <a:lnTo>
                  <a:pt x="155996" y="92232"/>
                </a:lnTo>
                <a:lnTo>
                  <a:pt x="125217" y="132320"/>
                </a:lnTo>
                <a:lnTo>
                  <a:pt x="119038" y="139809"/>
                </a:lnTo>
                <a:lnTo>
                  <a:pt x="113648" y="146073"/>
                </a:lnTo>
                <a:lnTo>
                  <a:pt x="108785" y="151518"/>
                </a:lnTo>
                <a:lnTo>
                  <a:pt x="99995" y="160956"/>
                </a:lnTo>
                <a:lnTo>
                  <a:pt x="81839" y="179476"/>
                </a:lnTo>
                <a:lnTo>
                  <a:pt x="76150" y="183947"/>
                </a:lnTo>
                <a:lnTo>
                  <a:pt x="71086" y="186928"/>
                </a:lnTo>
                <a:lnTo>
                  <a:pt x="59902" y="191712"/>
                </a:lnTo>
                <a:lnTo>
                  <a:pt x="58985" y="190835"/>
                </a:lnTo>
                <a:lnTo>
                  <a:pt x="58373" y="188980"/>
                </a:lnTo>
                <a:lnTo>
                  <a:pt x="57965" y="186473"/>
                </a:lnTo>
                <a:lnTo>
                  <a:pt x="58963" y="184802"/>
                </a:lnTo>
                <a:lnTo>
                  <a:pt x="60899" y="183688"/>
                </a:lnTo>
                <a:lnTo>
                  <a:pt x="63459" y="182945"/>
                </a:lnTo>
                <a:lnTo>
                  <a:pt x="69690" y="178733"/>
                </a:lnTo>
                <a:lnTo>
                  <a:pt x="73130" y="175832"/>
                </a:lnTo>
                <a:lnTo>
                  <a:pt x="77963" y="173898"/>
                </a:lnTo>
                <a:lnTo>
                  <a:pt x="83726" y="172608"/>
                </a:lnTo>
                <a:lnTo>
                  <a:pt x="90107" y="171749"/>
                </a:lnTo>
                <a:lnTo>
                  <a:pt x="95631" y="171176"/>
                </a:lnTo>
                <a:lnTo>
                  <a:pt x="100584" y="170794"/>
                </a:lnTo>
                <a:lnTo>
                  <a:pt x="105156" y="170539"/>
                </a:lnTo>
                <a:lnTo>
                  <a:pt x="117009" y="170256"/>
                </a:lnTo>
                <a:lnTo>
                  <a:pt x="177640" y="170042"/>
                </a:lnTo>
                <a:lnTo>
                  <a:pt x="185736" y="172578"/>
                </a:lnTo>
                <a:lnTo>
                  <a:pt x="193674" y="176809"/>
                </a:lnTo>
                <a:lnTo>
                  <a:pt x="201506" y="182169"/>
                </a:lnTo>
                <a:lnTo>
                  <a:pt x="207997" y="187012"/>
                </a:lnTo>
                <a:lnTo>
                  <a:pt x="213594" y="191512"/>
                </a:lnTo>
                <a:lnTo>
                  <a:pt x="218596" y="195781"/>
                </a:lnTo>
                <a:lnTo>
                  <a:pt x="221931" y="199897"/>
                </a:lnTo>
                <a:lnTo>
                  <a:pt x="225636" y="207858"/>
                </a:lnTo>
                <a:lnTo>
                  <a:pt x="227282" y="215629"/>
                </a:lnTo>
                <a:lnTo>
                  <a:pt x="228014" y="224586"/>
                </a:lnTo>
                <a:lnTo>
                  <a:pt x="228340" y="237033"/>
                </a:lnTo>
                <a:lnTo>
                  <a:pt x="228523" y="252254"/>
                </a:lnTo>
                <a:lnTo>
                  <a:pt x="227278" y="257865"/>
                </a:lnTo>
                <a:lnTo>
                  <a:pt x="225179" y="264147"/>
                </a:lnTo>
                <a:lnTo>
                  <a:pt x="222509" y="270875"/>
                </a:lnTo>
                <a:lnTo>
                  <a:pt x="216919" y="279170"/>
                </a:lnTo>
                <a:lnTo>
                  <a:pt x="209383" y="288510"/>
                </a:lnTo>
                <a:lnTo>
                  <a:pt x="193389" y="306507"/>
                </a:lnTo>
                <a:lnTo>
                  <a:pt x="182047" y="318740"/>
                </a:lnTo>
                <a:lnTo>
                  <a:pt x="168522" y="332766"/>
                </a:lnTo>
                <a:lnTo>
                  <a:pt x="156471" y="344966"/>
                </a:lnTo>
                <a:lnTo>
                  <a:pt x="151304" y="348884"/>
                </a:lnTo>
                <a:lnTo>
                  <a:pt x="145319" y="352766"/>
                </a:lnTo>
                <a:lnTo>
                  <a:pt x="138789" y="356624"/>
                </a:lnTo>
                <a:lnTo>
                  <a:pt x="133166" y="359195"/>
                </a:lnTo>
                <a:lnTo>
                  <a:pt x="128147" y="360910"/>
                </a:lnTo>
                <a:lnTo>
                  <a:pt x="123531" y="362053"/>
                </a:lnTo>
                <a:lnTo>
                  <a:pt x="119184" y="362816"/>
                </a:lnTo>
                <a:lnTo>
                  <a:pt x="115016" y="363323"/>
                </a:lnTo>
                <a:lnTo>
                  <a:pt x="110967" y="363662"/>
                </a:lnTo>
                <a:lnTo>
                  <a:pt x="105728" y="363888"/>
                </a:lnTo>
                <a:lnTo>
                  <a:pt x="85842" y="364250"/>
                </a:lnTo>
                <a:lnTo>
                  <a:pt x="57150" y="352909"/>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16"/>
          <p:cNvSpPr/>
          <p:nvPr/>
        </p:nvSpPr>
        <p:spPr>
          <a:xfrm>
            <a:off x="5784205" y="5017769"/>
            <a:ext cx="134889" cy="250977"/>
          </a:xfrm>
          <a:custGeom>
            <a:avLst/>
            <a:gdLst/>
            <a:ahLst/>
            <a:cxnLst/>
            <a:rect l="0" t="0" r="0" b="0"/>
            <a:pathLst>
              <a:path w="134889" h="250977">
                <a:moveTo>
                  <a:pt x="45095" y="22860"/>
                </a:moveTo>
                <a:lnTo>
                  <a:pt x="39027" y="34996"/>
                </a:lnTo>
                <a:lnTo>
                  <a:pt x="35969" y="39841"/>
                </a:lnTo>
                <a:lnTo>
                  <a:pt x="32661" y="44341"/>
                </a:lnTo>
                <a:lnTo>
                  <a:pt x="29186" y="48611"/>
                </a:lnTo>
                <a:lnTo>
                  <a:pt x="26868" y="53997"/>
                </a:lnTo>
                <a:lnTo>
                  <a:pt x="25324" y="60128"/>
                </a:lnTo>
                <a:lnTo>
                  <a:pt x="24294" y="66756"/>
                </a:lnTo>
                <a:lnTo>
                  <a:pt x="22338" y="72444"/>
                </a:lnTo>
                <a:lnTo>
                  <a:pt x="19763" y="77506"/>
                </a:lnTo>
                <a:lnTo>
                  <a:pt x="16777" y="82151"/>
                </a:lnTo>
                <a:lnTo>
                  <a:pt x="13516" y="90327"/>
                </a:lnTo>
                <a:lnTo>
                  <a:pt x="10072" y="100858"/>
                </a:lnTo>
                <a:lnTo>
                  <a:pt x="6507" y="112959"/>
                </a:lnTo>
                <a:lnTo>
                  <a:pt x="4129" y="124836"/>
                </a:lnTo>
                <a:lnTo>
                  <a:pt x="2544" y="136564"/>
                </a:lnTo>
                <a:lnTo>
                  <a:pt x="1487" y="148193"/>
                </a:lnTo>
                <a:lnTo>
                  <a:pt x="783" y="158485"/>
                </a:lnTo>
                <a:lnTo>
                  <a:pt x="314" y="167887"/>
                </a:lnTo>
                <a:lnTo>
                  <a:pt x="0" y="176695"/>
                </a:lnTo>
                <a:lnTo>
                  <a:pt x="1062" y="185107"/>
                </a:lnTo>
                <a:lnTo>
                  <a:pt x="3039" y="193255"/>
                </a:lnTo>
                <a:lnTo>
                  <a:pt x="5628" y="201227"/>
                </a:lnTo>
                <a:lnTo>
                  <a:pt x="7353" y="207811"/>
                </a:lnTo>
                <a:lnTo>
                  <a:pt x="8504" y="213471"/>
                </a:lnTo>
                <a:lnTo>
                  <a:pt x="9271" y="218514"/>
                </a:lnTo>
                <a:lnTo>
                  <a:pt x="11052" y="221876"/>
                </a:lnTo>
                <a:lnTo>
                  <a:pt x="13510" y="224118"/>
                </a:lnTo>
                <a:lnTo>
                  <a:pt x="16418" y="225612"/>
                </a:lnTo>
                <a:lnTo>
                  <a:pt x="18357" y="227878"/>
                </a:lnTo>
                <a:lnTo>
                  <a:pt x="19650" y="230659"/>
                </a:lnTo>
                <a:lnTo>
                  <a:pt x="20511" y="233782"/>
                </a:lnTo>
                <a:lnTo>
                  <a:pt x="22356" y="235865"/>
                </a:lnTo>
                <a:lnTo>
                  <a:pt x="24855" y="237254"/>
                </a:lnTo>
                <a:lnTo>
                  <a:pt x="27791" y="238179"/>
                </a:lnTo>
                <a:lnTo>
                  <a:pt x="31019" y="238796"/>
                </a:lnTo>
                <a:lnTo>
                  <a:pt x="34441" y="239208"/>
                </a:lnTo>
                <a:lnTo>
                  <a:pt x="37992" y="239482"/>
                </a:lnTo>
                <a:lnTo>
                  <a:pt x="41630" y="240935"/>
                </a:lnTo>
                <a:lnTo>
                  <a:pt x="45325" y="243173"/>
                </a:lnTo>
                <a:lnTo>
                  <a:pt x="49058" y="245936"/>
                </a:lnTo>
                <a:lnTo>
                  <a:pt x="52817" y="247777"/>
                </a:lnTo>
                <a:lnTo>
                  <a:pt x="56593" y="249005"/>
                </a:lnTo>
                <a:lnTo>
                  <a:pt x="60380" y="249823"/>
                </a:lnTo>
                <a:lnTo>
                  <a:pt x="64175" y="250369"/>
                </a:lnTo>
                <a:lnTo>
                  <a:pt x="67975" y="250733"/>
                </a:lnTo>
                <a:lnTo>
                  <a:pt x="71778" y="250976"/>
                </a:lnTo>
                <a:lnTo>
                  <a:pt x="75584" y="249867"/>
                </a:lnTo>
                <a:lnTo>
                  <a:pt x="79391" y="247858"/>
                </a:lnTo>
                <a:lnTo>
                  <a:pt x="88559" y="241577"/>
                </a:lnTo>
                <a:lnTo>
                  <a:pt x="90580" y="241061"/>
                </a:lnTo>
                <a:lnTo>
                  <a:pt x="93198" y="240718"/>
                </a:lnTo>
                <a:lnTo>
                  <a:pt x="96213" y="240488"/>
                </a:lnTo>
                <a:lnTo>
                  <a:pt x="99494" y="239066"/>
                </a:lnTo>
                <a:lnTo>
                  <a:pt x="102951" y="236847"/>
                </a:lnTo>
                <a:lnTo>
                  <a:pt x="106525" y="234098"/>
                </a:lnTo>
                <a:lnTo>
                  <a:pt x="110179" y="229726"/>
                </a:lnTo>
                <a:lnTo>
                  <a:pt x="113884" y="224271"/>
                </a:lnTo>
                <a:lnTo>
                  <a:pt x="117625" y="218094"/>
                </a:lnTo>
                <a:lnTo>
                  <a:pt x="120118" y="212706"/>
                </a:lnTo>
                <a:lnTo>
                  <a:pt x="121780" y="207844"/>
                </a:lnTo>
                <a:lnTo>
                  <a:pt x="122888" y="203333"/>
                </a:lnTo>
                <a:lnTo>
                  <a:pt x="123627" y="199055"/>
                </a:lnTo>
                <a:lnTo>
                  <a:pt x="124120" y="194934"/>
                </a:lnTo>
                <a:lnTo>
                  <a:pt x="124448" y="190916"/>
                </a:lnTo>
                <a:lnTo>
                  <a:pt x="125937" y="183157"/>
                </a:lnTo>
                <a:lnTo>
                  <a:pt x="130978" y="160990"/>
                </a:lnTo>
                <a:lnTo>
                  <a:pt x="132830" y="147967"/>
                </a:lnTo>
                <a:lnTo>
                  <a:pt x="134065" y="134205"/>
                </a:lnTo>
                <a:lnTo>
                  <a:pt x="134888" y="119950"/>
                </a:lnTo>
                <a:lnTo>
                  <a:pt x="134167" y="105367"/>
                </a:lnTo>
                <a:lnTo>
                  <a:pt x="132416" y="90565"/>
                </a:lnTo>
                <a:lnTo>
                  <a:pt x="129979" y="75617"/>
                </a:lnTo>
                <a:lnTo>
                  <a:pt x="128354" y="64381"/>
                </a:lnTo>
                <a:lnTo>
                  <a:pt x="127271" y="55621"/>
                </a:lnTo>
                <a:lnTo>
                  <a:pt x="126549" y="48511"/>
                </a:lnTo>
                <a:lnTo>
                  <a:pt x="124797" y="42500"/>
                </a:lnTo>
                <a:lnTo>
                  <a:pt x="122360" y="37224"/>
                </a:lnTo>
                <a:lnTo>
                  <a:pt x="115390" y="25697"/>
                </a:lnTo>
                <a:lnTo>
                  <a:pt x="113548" y="23482"/>
                </a:lnTo>
                <a:lnTo>
                  <a:pt x="111051" y="20735"/>
                </a:lnTo>
                <a:lnTo>
                  <a:pt x="108115" y="17633"/>
                </a:lnTo>
                <a:lnTo>
                  <a:pt x="103618" y="14295"/>
                </a:lnTo>
                <a:lnTo>
                  <a:pt x="98080" y="10801"/>
                </a:lnTo>
                <a:lnTo>
                  <a:pt x="83078" y="2134"/>
                </a:lnTo>
                <a:lnTo>
                  <a:pt x="80577" y="1423"/>
                </a:lnTo>
                <a:lnTo>
                  <a:pt x="77639" y="949"/>
                </a:lnTo>
                <a:lnTo>
                  <a:pt x="74411" y="632"/>
                </a:lnTo>
                <a:lnTo>
                  <a:pt x="70989" y="422"/>
                </a:lnTo>
                <a:lnTo>
                  <a:pt x="56524"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17"/>
          <p:cNvSpPr/>
          <p:nvPr/>
        </p:nvSpPr>
        <p:spPr>
          <a:xfrm>
            <a:off x="7057716" y="4983479"/>
            <a:ext cx="193822" cy="262876"/>
          </a:xfrm>
          <a:custGeom>
            <a:avLst/>
            <a:gdLst/>
            <a:ahLst/>
            <a:cxnLst/>
            <a:rect l="0" t="0" r="0" b="0"/>
            <a:pathLst>
              <a:path w="193822" h="262876">
                <a:moveTo>
                  <a:pt x="86034" y="0"/>
                </a:moveTo>
                <a:lnTo>
                  <a:pt x="98169" y="6068"/>
                </a:lnTo>
                <a:lnTo>
                  <a:pt x="103014" y="7856"/>
                </a:lnTo>
                <a:lnTo>
                  <a:pt x="107514" y="9047"/>
                </a:lnTo>
                <a:lnTo>
                  <a:pt x="117793" y="10960"/>
                </a:lnTo>
                <a:lnTo>
                  <a:pt x="122586" y="11221"/>
                </a:lnTo>
                <a:lnTo>
                  <a:pt x="129943" y="11389"/>
                </a:lnTo>
                <a:lnTo>
                  <a:pt x="15627" y="11429"/>
                </a:lnTo>
                <a:lnTo>
                  <a:pt x="12426" y="15240"/>
                </a:lnTo>
                <a:lnTo>
                  <a:pt x="10292" y="21590"/>
                </a:lnTo>
                <a:lnTo>
                  <a:pt x="8869" y="29633"/>
                </a:lnTo>
                <a:lnTo>
                  <a:pt x="6651" y="38806"/>
                </a:lnTo>
                <a:lnTo>
                  <a:pt x="3901" y="48731"/>
                </a:lnTo>
                <a:lnTo>
                  <a:pt x="799" y="59157"/>
                </a:lnTo>
                <a:lnTo>
                  <a:pt x="0" y="68649"/>
                </a:lnTo>
                <a:lnTo>
                  <a:pt x="738" y="77515"/>
                </a:lnTo>
                <a:lnTo>
                  <a:pt x="2500" y="85967"/>
                </a:lnTo>
                <a:lnTo>
                  <a:pt x="3674" y="92871"/>
                </a:lnTo>
                <a:lnTo>
                  <a:pt x="4457" y="98744"/>
                </a:lnTo>
                <a:lnTo>
                  <a:pt x="4980" y="103930"/>
                </a:lnTo>
                <a:lnTo>
                  <a:pt x="6597" y="107387"/>
                </a:lnTo>
                <a:lnTo>
                  <a:pt x="8947" y="109691"/>
                </a:lnTo>
                <a:lnTo>
                  <a:pt x="11781" y="111228"/>
                </a:lnTo>
                <a:lnTo>
                  <a:pt x="14942" y="112252"/>
                </a:lnTo>
                <a:lnTo>
                  <a:pt x="18319" y="112935"/>
                </a:lnTo>
                <a:lnTo>
                  <a:pt x="26797" y="114031"/>
                </a:lnTo>
                <a:lnTo>
                  <a:pt x="31342" y="110794"/>
                </a:lnTo>
                <a:lnTo>
                  <a:pt x="34334" y="108153"/>
                </a:lnTo>
                <a:lnTo>
                  <a:pt x="41407" y="106392"/>
                </a:lnTo>
                <a:lnTo>
                  <a:pt x="51202" y="105218"/>
                </a:lnTo>
                <a:lnTo>
                  <a:pt x="62812" y="104436"/>
                </a:lnTo>
                <a:lnTo>
                  <a:pt x="82486" y="103566"/>
                </a:lnTo>
                <a:lnTo>
                  <a:pt x="91289" y="103334"/>
                </a:lnTo>
                <a:lnTo>
                  <a:pt x="100967" y="104450"/>
                </a:lnTo>
                <a:lnTo>
                  <a:pt x="111229" y="106463"/>
                </a:lnTo>
                <a:lnTo>
                  <a:pt x="121881" y="109076"/>
                </a:lnTo>
                <a:lnTo>
                  <a:pt x="131522" y="112087"/>
                </a:lnTo>
                <a:lnTo>
                  <a:pt x="140489" y="115365"/>
                </a:lnTo>
                <a:lnTo>
                  <a:pt x="149007" y="118820"/>
                </a:lnTo>
                <a:lnTo>
                  <a:pt x="155956" y="122394"/>
                </a:lnTo>
                <a:lnTo>
                  <a:pt x="161858" y="126046"/>
                </a:lnTo>
                <a:lnTo>
                  <a:pt x="167063" y="129751"/>
                </a:lnTo>
                <a:lnTo>
                  <a:pt x="171803" y="134761"/>
                </a:lnTo>
                <a:lnTo>
                  <a:pt x="176233" y="140641"/>
                </a:lnTo>
                <a:lnTo>
                  <a:pt x="180456" y="147101"/>
                </a:lnTo>
                <a:lnTo>
                  <a:pt x="184542" y="153947"/>
                </a:lnTo>
                <a:lnTo>
                  <a:pt x="188536" y="161051"/>
                </a:lnTo>
                <a:lnTo>
                  <a:pt x="192468" y="168328"/>
                </a:lnTo>
                <a:lnTo>
                  <a:pt x="193821" y="174449"/>
                </a:lnTo>
                <a:lnTo>
                  <a:pt x="193451" y="179799"/>
                </a:lnTo>
                <a:lnTo>
                  <a:pt x="191936" y="184636"/>
                </a:lnTo>
                <a:lnTo>
                  <a:pt x="190925" y="189131"/>
                </a:lnTo>
                <a:lnTo>
                  <a:pt x="190251" y="193398"/>
                </a:lnTo>
                <a:lnTo>
                  <a:pt x="189802" y="197512"/>
                </a:lnTo>
                <a:lnTo>
                  <a:pt x="188233" y="202795"/>
                </a:lnTo>
                <a:lnTo>
                  <a:pt x="185917" y="208857"/>
                </a:lnTo>
                <a:lnTo>
                  <a:pt x="183102" y="215438"/>
                </a:lnTo>
                <a:lnTo>
                  <a:pt x="177416" y="222365"/>
                </a:lnTo>
                <a:lnTo>
                  <a:pt x="169815" y="229524"/>
                </a:lnTo>
                <a:lnTo>
                  <a:pt x="160938" y="236836"/>
                </a:lnTo>
                <a:lnTo>
                  <a:pt x="153750" y="241710"/>
                </a:lnTo>
                <a:lnTo>
                  <a:pt x="147688" y="244961"/>
                </a:lnTo>
                <a:lnTo>
                  <a:pt x="142377" y="247127"/>
                </a:lnTo>
                <a:lnTo>
                  <a:pt x="136295" y="249842"/>
                </a:lnTo>
                <a:lnTo>
                  <a:pt x="122766" y="256244"/>
                </a:lnTo>
                <a:lnTo>
                  <a:pt x="116872" y="258460"/>
                </a:lnTo>
                <a:lnTo>
                  <a:pt x="111672" y="259936"/>
                </a:lnTo>
                <a:lnTo>
                  <a:pt x="106936" y="260921"/>
                </a:lnTo>
                <a:lnTo>
                  <a:pt x="101238" y="261578"/>
                </a:lnTo>
                <a:lnTo>
                  <a:pt x="94900" y="262015"/>
                </a:lnTo>
                <a:lnTo>
                  <a:pt x="82354" y="262501"/>
                </a:lnTo>
                <a:lnTo>
                  <a:pt x="68151" y="262775"/>
                </a:lnTo>
                <a:lnTo>
                  <a:pt x="42020" y="262875"/>
                </a:lnTo>
                <a:lnTo>
                  <a:pt x="36371" y="261610"/>
                </a:lnTo>
                <a:lnTo>
                  <a:pt x="31335" y="259497"/>
                </a:lnTo>
                <a:lnTo>
                  <a:pt x="20196" y="253048"/>
                </a:lnTo>
                <a:lnTo>
                  <a:pt x="15286" y="252166"/>
                </a:lnTo>
                <a:lnTo>
                  <a:pt x="6024" y="251460"/>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18"/>
          <p:cNvSpPr/>
          <p:nvPr/>
        </p:nvSpPr>
        <p:spPr>
          <a:xfrm>
            <a:off x="7285782" y="5029200"/>
            <a:ext cx="172624" cy="182856"/>
          </a:xfrm>
          <a:custGeom>
            <a:avLst/>
            <a:gdLst/>
            <a:ahLst/>
            <a:cxnLst/>
            <a:rect l="0" t="0" r="0" b="0"/>
            <a:pathLst>
              <a:path w="172624" h="182856">
                <a:moveTo>
                  <a:pt x="17987" y="0"/>
                </a:moveTo>
                <a:lnTo>
                  <a:pt x="17987" y="15909"/>
                </a:lnTo>
                <a:lnTo>
                  <a:pt x="16718" y="20765"/>
                </a:lnTo>
                <a:lnTo>
                  <a:pt x="14601" y="26544"/>
                </a:lnTo>
                <a:lnTo>
                  <a:pt x="11920" y="32935"/>
                </a:lnTo>
                <a:lnTo>
                  <a:pt x="10132" y="39737"/>
                </a:lnTo>
                <a:lnTo>
                  <a:pt x="8940" y="46811"/>
                </a:lnTo>
                <a:lnTo>
                  <a:pt x="8146" y="54067"/>
                </a:lnTo>
                <a:lnTo>
                  <a:pt x="7617" y="60175"/>
                </a:lnTo>
                <a:lnTo>
                  <a:pt x="7264" y="65516"/>
                </a:lnTo>
                <a:lnTo>
                  <a:pt x="6872" y="74838"/>
                </a:lnTo>
                <a:lnTo>
                  <a:pt x="6697" y="83214"/>
                </a:lnTo>
                <a:lnTo>
                  <a:pt x="5380" y="88496"/>
                </a:lnTo>
                <a:lnTo>
                  <a:pt x="3233" y="94557"/>
                </a:lnTo>
                <a:lnTo>
                  <a:pt x="532" y="101138"/>
                </a:lnTo>
                <a:lnTo>
                  <a:pt x="0" y="106795"/>
                </a:lnTo>
                <a:lnTo>
                  <a:pt x="915" y="111837"/>
                </a:lnTo>
                <a:lnTo>
                  <a:pt x="2797" y="116468"/>
                </a:lnTo>
                <a:lnTo>
                  <a:pt x="4050" y="120825"/>
                </a:lnTo>
                <a:lnTo>
                  <a:pt x="4886" y="125000"/>
                </a:lnTo>
                <a:lnTo>
                  <a:pt x="5443" y="129053"/>
                </a:lnTo>
                <a:lnTo>
                  <a:pt x="8354" y="135565"/>
                </a:lnTo>
                <a:lnTo>
                  <a:pt x="12836" y="143717"/>
                </a:lnTo>
                <a:lnTo>
                  <a:pt x="18363" y="152961"/>
                </a:lnTo>
                <a:lnTo>
                  <a:pt x="23318" y="160394"/>
                </a:lnTo>
                <a:lnTo>
                  <a:pt x="27891" y="166619"/>
                </a:lnTo>
                <a:lnTo>
                  <a:pt x="32210" y="172039"/>
                </a:lnTo>
                <a:lnTo>
                  <a:pt x="36359" y="175653"/>
                </a:lnTo>
                <a:lnTo>
                  <a:pt x="40395" y="178061"/>
                </a:lnTo>
                <a:lnTo>
                  <a:pt x="44356" y="179668"/>
                </a:lnTo>
                <a:lnTo>
                  <a:pt x="48267" y="180738"/>
                </a:lnTo>
                <a:lnTo>
                  <a:pt x="52143" y="181452"/>
                </a:lnTo>
                <a:lnTo>
                  <a:pt x="55998" y="181928"/>
                </a:lnTo>
                <a:lnTo>
                  <a:pt x="59837" y="182245"/>
                </a:lnTo>
                <a:lnTo>
                  <a:pt x="63667" y="182457"/>
                </a:lnTo>
                <a:lnTo>
                  <a:pt x="67490" y="182598"/>
                </a:lnTo>
                <a:lnTo>
                  <a:pt x="90608" y="182824"/>
                </a:lnTo>
                <a:lnTo>
                  <a:pt x="100216" y="182855"/>
                </a:lnTo>
                <a:lnTo>
                  <a:pt x="104556" y="181593"/>
                </a:lnTo>
                <a:lnTo>
                  <a:pt x="108720" y="179482"/>
                </a:lnTo>
                <a:lnTo>
                  <a:pt x="112767" y="176804"/>
                </a:lnTo>
                <a:lnTo>
                  <a:pt x="116733" y="173749"/>
                </a:lnTo>
                <a:lnTo>
                  <a:pt x="120648" y="170443"/>
                </a:lnTo>
                <a:lnTo>
                  <a:pt x="124528" y="166968"/>
                </a:lnTo>
                <a:lnTo>
                  <a:pt x="135613" y="156335"/>
                </a:lnTo>
                <a:lnTo>
                  <a:pt x="157356" y="134879"/>
                </a:lnTo>
                <a:lnTo>
                  <a:pt x="160430" y="130559"/>
                </a:lnTo>
                <a:lnTo>
                  <a:pt x="162480" y="126409"/>
                </a:lnTo>
                <a:lnTo>
                  <a:pt x="171835" y="98488"/>
                </a:lnTo>
                <a:lnTo>
                  <a:pt x="172623" y="89789"/>
                </a:lnTo>
                <a:lnTo>
                  <a:pt x="171878" y="81449"/>
                </a:lnTo>
                <a:lnTo>
                  <a:pt x="170111" y="73349"/>
                </a:lnTo>
                <a:lnTo>
                  <a:pt x="167663" y="65409"/>
                </a:lnTo>
                <a:lnTo>
                  <a:pt x="164761" y="57576"/>
                </a:lnTo>
                <a:lnTo>
                  <a:pt x="161557" y="49814"/>
                </a:lnTo>
                <a:lnTo>
                  <a:pt x="159420" y="43369"/>
                </a:lnTo>
                <a:lnTo>
                  <a:pt x="157996" y="37803"/>
                </a:lnTo>
                <a:lnTo>
                  <a:pt x="157046" y="32822"/>
                </a:lnTo>
                <a:lnTo>
                  <a:pt x="155144" y="28231"/>
                </a:lnTo>
                <a:lnTo>
                  <a:pt x="152605" y="23900"/>
                </a:lnTo>
                <a:lnTo>
                  <a:pt x="149643" y="19743"/>
                </a:lnTo>
                <a:lnTo>
                  <a:pt x="146398" y="16972"/>
                </a:lnTo>
                <a:lnTo>
                  <a:pt x="142964" y="15125"/>
                </a:lnTo>
                <a:lnTo>
                  <a:pt x="139405" y="13893"/>
                </a:lnTo>
                <a:lnTo>
                  <a:pt x="135762" y="13072"/>
                </a:lnTo>
                <a:lnTo>
                  <a:pt x="132064" y="12524"/>
                </a:lnTo>
                <a:lnTo>
                  <a:pt x="128329" y="12160"/>
                </a:lnTo>
                <a:lnTo>
                  <a:pt x="122028" y="11916"/>
                </a:lnTo>
                <a:lnTo>
                  <a:pt x="91314" y="11526"/>
                </a:lnTo>
                <a:lnTo>
                  <a:pt x="85922" y="11493"/>
                </a:lnTo>
                <a:lnTo>
                  <a:pt x="79787" y="12742"/>
                </a:lnTo>
                <a:lnTo>
                  <a:pt x="73157" y="14845"/>
                </a:lnTo>
                <a:lnTo>
                  <a:pt x="66197" y="17516"/>
                </a:lnTo>
                <a:lnTo>
                  <a:pt x="60288" y="19297"/>
                </a:lnTo>
                <a:lnTo>
                  <a:pt x="55078" y="20485"/>
                </a:lnTo>
                <a:lnTo>
                  <a:pt x="40848" y="34289"/>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19"/>
          <p:cNvSpPr/>
          <p:nvPr/>
        </p:nvSpPr>
        <p:spPr>
          <a:xfrm>
            <a:off x="6789419" y="4526279"/>
            <a:ext cx="34128" cy="171451"/>
          </a:xfrm>
          <a:custGeom>
            <a:avLst/>
            <a:gdLst/>
            <a:ahLst/>
            <a:cxnLst/>
            <a:rect l="0" t="0" r="0" b="0"/>
            <a:pathLst>
              <a:path w="34128" h="171451">
                <a:moveTo>
                  <a:pt x="0" y="0"/>
                </a:moveTo>
                <a:lnTo>
                  <a:pt x="19683" y="9842"/>
                </a:lnTo>
                <a:lnTo>
                  <a:pt x="22012" y="12911"/>
                </a:lnTo>
                <a:lnTo>
                  <a:pt x="24835" y="17498"/>
                </a:lnTo>
                <a:lnTo>
                  <a:pt x="27987" y="23095"/>
                </a:lnTo>
                <a:lnTo>
                  <a:pt x="30088" y="28097"/>
                </a:lnTo>
                <a:lnTo>
                  <a:pt x="31489" y="32702"/>
                </a:lnTo>
                <a:lnTo>
                  <a:pt x="32423" y="37041"/>
                </a:lnTo>
                <a:lnTo>
                  <a:pt x="33045" y="42474"/>
                </a:lnTo>
                <a:lnTo>
                  <a:pt x="33460" y="48636"/>
                </a:lnTo>
                <a:lnTo>
                  <a:pt x="33737" y="55284"/>
                </a:lnTo>
                <a:lnTo>
                  <a:pt x="34044" y="69444"/>
                </a:lnTo>
                <a:lnTo>
                  <a:pt x="34127" y="76776"/>
                </a:lnTo>
                <a:lnTo>
                  <a:pt x="32911" y="84204"/>
                </a:lnTo>
                <a:lnTo>
                  <a:pt x="30831" y="91696"/>
                </a:lnTo>
                <a:lnTo>
                  <a:pt x="28174" y="99231"/>
                </a:lnTo>
                <a:lnTo>
                  <a:pt x="26403" y="106794"/>
                </a:lnTo>
                <a:lnTo>
                  <a:pt x="25222" y="114376"/>
                </a:lnTo>
                <a:lnTo>
                  <a:pt x="24435" y="121971"/>
                </a:lnTo>
                <a:lnTo>
                  <a:pt x="22640" y="129574"/>
                </a:lnTo>
                <a:lnTo>
                  <a:pt x="20174" y="137183"/>
                </a:lnTo>
                <a:lnTo>
                  <a:pt x="11431" y="17145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20"/>
          <p:cNvSpPr/>
          <p:nvPr/>
        </p:nvSpPr>
        <p:spPr>
          <a:xfrm>
            <a:off x="6892290" y="4516624"/>
            <a:ext cx="124882" cy="215396"/>
          </a:xfrm>
          <a:custGeom>
            <a:avLst/>
            <a:gdLst/>
            <a:ahLst/>
            <a:cxnLst/>
            <a:rect l="0" t="0" r="0" b="0"/>
            <a:pathLst>
              <a:path w="124882" h="215396">
                <a:moveTo>
                  <a:pt x="0" y="55376"/>
                </a:moveTo>
                <a:lnTo>
                  <a:pt x="0" y="39466"/>
                </a:lnTo>
                <a:lnTo>
                  <a:pt x="1270" y="37149"/>
                </a:lnTo>
                <a:lnTo>
                  <a:pt x="3386" y="35605"/>
                </a:lnTo>
                <a:lnTo>
                  <a:pt x="6068" y="34575"/>
                </a:lnTo>
                <a:lnTo>
                  <a:pt x="9125" y="32619"/>
                </a:lnTo>
                <a:lnTo>
                  <a:pt x="12433" y="30044"/>
                </a:lnTo>
                <a:lnTo>
                  <a:pt x="15908" y="27058"/>
                </a:lnTo>
                <a:lnTo>
                  <a:pt x="19495" y="23797"/>
                </a:lnTo>
                <a:lnTo>
                  <a:pt x="26867" y="16787"/>
                </a:lnTo>
                <a:lnTo>
                  <a:pt x="30612" y="14410"/>
                </a:lnTo>
                <a:lnTo>
                  <a:pt x="34377" y="12825"/>
                </a:lnTo>
                <a:lnTo>
                  <a:pt x="38159" y="11768"/>
                </a:lnTo>
                <a:lnTo>
                  <a:pt x="41949" y="9794"/>
                </a:lnTo>
                <a:lnTo>
                  <a:pt x="45746" y="7208"/>
                </a:lnTo>
                <a:lnTo>
                  <a:pt x="49547" y="4214"/>
                </a:lnTo>
                <a:lnTo>
                  <a:pt x="54621" y="2218"/>
                </a:lnTo>
                <a:lnTo>
                  <a:pt x="60544" y="887"/>
                </a:lnTo>
                <a:lnTo>
                  <a:pt x="67033" y="0"/>
                </a:lnTo>
                <a:lnTo>
                  <a:pt x="72629" y="678"/>
                </a:lnTo>
                <a:lnTo>
                  <a:pt x="77628" y="2401"/>
                </a:lnTo>
                <a:lnTo>
                  <a:pt x="82232" y="4819"/>
                </a:lnTo>
                <a:lnTo>
                  <a:pt x="86571" y="7701"/>
                </a:lnTo>
                <a:lnTo>
                  <a:pt x="90734" y="10893"/>
                </a:lnTo>
                <a:lnTo>
                  <a:pt x="94780" y="14290"/>
                </a:lnTo>
                <a:lnTo>
                  <a:pt x="98746" y="17825"/>
                </a:lnTo>
                <a:lnTo>
                  <a:pt x="106540" y="25140"/>
                </a:lnTo>
                <a:lnTo>
                  <a:pt x="109126" y="28868"/>
                </a:lnTo>
                <a:lnTo>
                  <a:pt x="110851" y="32624"/>
                </a:lnTo>
                <a:lnTo>
                  <a:pt x="112001" y="36398"/>
                </a:lnTo>
                <a:lnTo>
                  <a:pt x="111497" y="40184"/>
                </a:lnTo>
                <a:lnTo>
                  <a:pt x="109891" y="43977"/>
                </a:lnTo>
                <a:lnTo>
                  <a:pt x="107550" y="47777"/>
                </a:lnTo>
                <a:lnTo>
                  <a:pt x="105990" y="51580"/>
                </a:lnTo>
                <a:lnTo>
                  <a:pt x="104950" y="55385"/>
                </a:lnTo>
                <a:lnTo>
                  <a:pt x="104256" y="59192"/>
                </a:lnTo>
                <a:lnTo>
                  <a:pt x="102524" y="64270"/>
                </a:lnTo>
                <a:lnTo>
                  <a:pt x="100099" y="70195"/>
                </a:lnTo>
                <a:lnTo>
                  <a:pt x="97213" y="76685"/>
                </a:lnTo>
                <a:lnTo>
                  <a:pt x="94019" y="82282"/>
                </a:lnTo>
                <a:lnTo>
                  <a:pt x="90619" y="87283"/>
                </a:lnTo>
                <a:lnTo>
                  <a:pt x="87083" y="91887"/>
                </a:lnTo>
                <a:lnTo>
                  <a:pt x="82185" y="96226"/>
                </a:lnTo>
                <a:lnTo>
                  <a:pt x="76379" y="100390"/>
                </a:lnTo>
                <a:lnTo>
                  <a:pt x="69970" y="104435"/>
                </a:lnTo>
                <a:lnTo>
                  <a:pt x="64427" y="108402"/>
                </a:lnTo>
                <a:lnTo>
                  <a:pt x="59460" y="112317"/>
                </a:lnTo>
                <a:lnTo>
                  <a:pt x="54880" y="116196"/>
                </a:lnTo>
                <a:lnTo>
                  <a:pt x="50557" y="118782"/>
                </a:lnTo>
                <a:lnTo>
                  <a:pt x="46405" y="120507"/>
                </a:lnTo>
                <a:lnTo>
                  <a:pt x="42366" y="121656"/>
                </a:lnTo>
                <a:lnTo>
                  <a:pt x="40944" y="121152"/>
                </a:lnTo>
                <a:lnTo>
                  <a:pt x="41266" y="119547"/>
                </a:lnTo>
                <a:lnTo>
                  <a:pt x="44840" y="113912"/>
                </a:lnTo>
                <a:lnTo>
                  <a:pt x="46403" y="113450"/>
                </a:lnTo>
                <a:lnTo>
                  <a:pt x="48715" y="113142"/>
                </a:lnTo>
                <a:lnTo>
                  <a:pt x="51527" y="112936"/>
                </a:lnTo>
                <a:lnTo>
                  <a:pt x="54671" y="112799"/>
                </a:lnTo>
                <a:lnTo>
                  <a:pt x="61551" y="112647"/>
                </a:lnTo>
                <a:lnTo>
                  <a:pt x="78632" y="112562"/>
                </a:lnTo>
                <a:lnTo>
                  <a:pt x="85441" y="113820"/>
                </a:lnTo>
                <a:lnTo>
                  <a:pt x="92521" y="115928"/>
                </a:lnTo>
                <a:lnTo>
                  <a:pt x="99780" y="118604"/>
                </a:lnTo>
                <a:lnTo>
                  <a:pt x="105890" y="121658"/>
                </a:lnTo>
                <a:lnTo>
                  <a:pt x="111233" y="124964"/>
                </a:lnTo>
                <a:lnTo>
                  <a:pt x="122867" y="133327"/>
                </a:lnTo>
                <a:lnTo>
                  <a:pt x="123821" y="135283"/>
                </a:lnTo>
                <a:lnTo>
                  <a:pt x="124881" y="140843"/>
                </a:lnTo>
                <a:lnTo>
                  <a:pt x="123894" y="145374"/>
                </a:lnTo>
                <a:lnTo>
                  <a:pt x="121966" y="150934"/>
                </a:lnTo>
                <a:lnTo>
                  <a:pt x="119410" y="157181"/>
                </a:lnTo>
                <a:lnTo>
                  <a:pt x="116437" y="162616"/>
                </a:lnTo>
                <a:lnTo>
                  <a:pt x="113185" y="167509"/>
                </a:lnTo>
                <a:lnTo>
                  <a:pt x="109746" y="172041"/>
                </a:lnTo>
                <a:lnTo>
                  <a:pt x="103644" y="177603"/>
                </a:lnTo>
                <a:lnTo>
                  <a:pt x="95766" y="183850"/>
                </a:lnTo>
                <a:lnTo>
                  <a:pt x="86704" y="190556"/>
                </a:lnTo>
                <a:lnTo>
                  <a:pt x="79392" y="195025"/>
                </a:lnTo>
                <a:lnTo>
                  <a:pt x="73248" y="198006"/>
                </a:lnTo>
                <a:lnTo>
                  <a:pt x="67882" y="199992"/>
                </a:lnTo>
                <a:lnTo>
                  <a:pt x="61764" y="202587"/>
                </a:lnTo>
                <a:lnTo>
                  <a:pt x="48194" y="208856"/>
                </a:lnTo>
                <a:lnTo>
                  <a:pt x="41020" y="211036"/>
                </a:lnTo>
                <a:lnTo>
                  <a:pt x="33696" y="212489"/>
                </a:lnTo>
                <a:lnTo>
                  <a:pt x="26274" y="213458"/>
                </a:lnTo>
                <a:lnTo>
                  <a:pt x="20056" y="214104"/>
                </a:lnTo>
                <a:lnTo>
                  <a:pt x="14641" y="214534"/>
                </a:lnTo>
                <a:lnTo>
                  <a:pt x="0" y="215395"/>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21"/>
          <p:cNvSpPr/>
          <p:nvPr/>
        </p:nvSpPr>
        <p:spPr>
          <a:xfrm>
            <a:off x="7099167" y="4503419"/>
            <a:ext cx="168669" cy="192032"/>
          </a:xfrm>
          <a:custGeom>
            <a:avLst/>
            <a:gdLst/>
            <a:ahLst/>
            <a:cxnLst/>
            <a:rect l="0" t="0" r="0" b="0"/>
            <a:pathLst>
              <a:path w="168669" h="192032">
                <a:moveTo>
                  <a:pt x="67442" y="0"/>
                </a:moveTo>
                <a:lnTo>
                  <a:pt x="61375" y="6068"/>
                </a:lnTo>
                <a:lnTo>
                  <a:pt x="58317" y="10396"/>
                </a:lnTo>
                <a:lnTo>
                  <a:pt x="55009" y="15821"/>
                </a:lnTo>
                <a:lnTo>
                  <a:pt x="51534" y="21977"/>
                </a:lnTo>
                <a:lnTo>
                  <a:pt x="47947" y="27352"/>
                </a:lnTo>
                <a:lnTo>
                  <a:pt x="44286" y="32204"/>
                </a:lnTo>
                <a:lnTo>
                  <a:pt x="40574" y="36710"/>
                </a:lnTo>
                <a:lnTo>
                  <a:pt x="36830" y="40983"/>
                </a:lnTo>
                <a:lnTo>
                  <a:pt x="33065" y="45102"/>
                </a:lnTo>
                <a:lnTo>
                  <a:pt x="29284" y="49119"/>
                </a:lnTo>
                <a:lnTo>
                  <a:pt x="24223" y="55606"/>
                </a:lnTo>
                <a:lnTo>
                  <a:pt x="18310" y="63740"/>
                </a:lnTo>
                <a:lnTo>
                  <a:pt x="11827" y="72974"/>
                </a:lnTo>
                <a:lnTo>
                  <a:pt x="7506" y="82939"/>
                </a:lnTo>
                <a:lnTo>
                  <a:pt x="4625" y="93393"/>
                </a:lnTo>
                <a:lnTo>
                  <a:pt x="2704" y="104172"/>
                </a:lnTo>
                <a:lnTo>
                  <a:pt x="1423" y="113898"/>
                </a:lnTo>
                <a:lnTo>
                  <a:pt x="570" y="122923"/>
                </a:lnTo>
                <a:lnTo>
                  <a:pt x="0" y="131479"/>
                </a:lnTo>
                <a:lnTo>
                  <a:pt x="891" y="138452"/>
                </a:lnTo>
                <a:lnTo>
                  <a:pt x="2756" y="144372"/>
                </a:lnTo>
                <a:lnTo>
                  <a:pt x="5267" y="149588"/>
                </a:lnTo>
                <a:lnTo>
                  <a:pt x="8213" y="154335"/>
                </a:lnTo>
                <a:lnTo>
                  <a:pt x="11446" y="158771"/>
                </a:lnTo>
                <a:lnTo>
                  <a:pt x="14872" y="162997"/>
                </a:lnTo>
                <a:lnTo>
                  <a:pt x="18425" y="167085"/>
                </a:lnTo>
                <a:lnTo>
                  <a:pt x="22064" y="171080"/>
                </a:lnTo>
                <a:lnTo>
                  <a:pt x="25760" y="175014"/>
                </a:lnTo>
                <a:lnTo>
                  <a:pt x="30765" y="178906"/>
                </a:lnTo>
                <a:lnTo>
                  <a:pt x="36640" y="182771"/>
                </a:lnTo>
                <a:lnTo>
                  <a:pt x="43098" y="186617"/>
                </a:lnTo>
                <a:lnTo>
                  <a:pt x="48673" y="189182"/>
                </a:lnTo>
                <a:lnTo>
                  <a:pt x="53659" y="190891"/>
                </a:lnTo>
                <a:lnTo>
                  <a:pt x="58254" y="192031"/>
                </a:lnTo>
                <a:lnTo>
                  <a:pt x="63857" y="191521"/>
                </a:lnTo>
                <a:lnTo>
                  <a:pt x="70132" y="189911"/>
                </a:lnTo>
                <a:lnTo>
                  <a:pt x="104521" y="178201"/>
                </a:lnTo>
                <a:lnTo>
                  <a:pt x="112481" y="174681"/>
                </a:lnTo>
                <a:lnTo>
                  <a:pt x="119059" y="171064"/>
                </a:lnTo>
                <a:lnTo>
                  <a:pt x="124713" y="167383"/>
                </a:lnTo>
                <a:lnTo>
                  <a:pt x="128483" y="163659"/>
                </a:lnTo>
                <a:lnTo>
                  <a:pt x="130996" y="159906"/>
                </a:lnTo>
                <a:lnTo>
                  <a:pt x="132672" y="156134"/>
                </a:lnTo>
                <a:lnTo>
                  <a:pt x="135059" y="152349"/>
                </a:lnTo>
                <a:lnTo>
                  <a:pt x="137920" y="148557"/>
                </a:lnTo>
                <a:lnTo>
                  <a:pt x="141098" y="144758"/>
                </a:lnTo>
                <a:lnTo>
                  <a:pt x="144486" y="140956"/>
                </a:lnTo>
                <a:lnTo>
                  <a:pt x="156736" y="127986"/>
                </a:lnTo>
                <a:lnTo>
                  <a:pt x="157452" y="125965"/>
                </a:lnTo>
                <a:lnTo>
                  <a:pt x="158246" y="120331"/>
                </a:lnTo>
                <a:lnTo>
                  <a:pt x="159729" y="115781"/>
                </a:lnTo>
                <a:lnTo>
                  <a:pt x="161986" y="110207"/>
                </a:lnTo>
                <a:lnTo>
                  <a:pt x="164761" y="103952"/>
                </a:lnTo>
                <a:lnTo>
                  <a:pt x="166612" y="98511"/>
                </a:lnTo>
                <a:lnTo>
                  <a:pt x="167846" y="93614"/>
                </a:lnTo>
                <a:lnTo>
                  <a:pt x="168668" y="89080"/>
                </a:lnTo>
                <a:lnTo>
                  <a:pt x="167946" y="84787"/>
                </a:lnTo>
                <a:lnTo>
                  <a:pt x="166195" y="80655"/>
                </a:lnTo>
                <a:lnTo>
                  <a:pt x="163757" y="76630"/>
                </a:lnTo>
                <a:lnTo>
                  <a:pt x="162133" y="71406"/>
                </a:lnTo>
                <a:lnTo>
                  <a:pt x="161049" y="65385"/>
                </a:lnTo>
                <a:lnTo>
                  <a:pt x="160327" y="58830"/>
                </a:lnTo>
                <a:lnTo>
                  <a:pt x="157306" y="53190"/>
                </a:lnTo>
                <a:lnTo>
                  <a:pt x="152751" y="48160"/>
                </a:lnTo>
                <a:lnTo>
                  <a:pt x="147175" y="43537"/>
                </a:lnTo>
                <a:lnTo>
                  <a:pt x="140918" y="37915"/>
                </a:lnTo>
                <a:lnTo>
                  <a:pt x="127192" y="24895"/>
                </a:lnTo>
                <a:lnTo>
                  <a:pt x="111251" y="9352"/>
                </a:lnTo>
                <a:lnTo>
                  <a:pt x="105538" y="6235"/>
                </a:lnTo>
                <a:lnTo>
                  <a:pt x="99190" y="4157"/>
                </a:lnTo>
                <a:lnTo>
                  <a:pt x="92418" y="2771"/>
                </a:lnTo>
                <a:lnTo>
                  <a:pt x="86632" y="1848"/>
                </a:lnTo>
                <a:lnTo>
                  <a:pt x="81506" y="1232"/>
                </a:lnTo>
                <a:lnTo>
                  <a:pt x="56013"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Perpendicular lines</a:t>
            </a:r>
            <a:endParaRPr lang="en-US" dirty="0"/>
          </a:p>
        </p:txBody>
      </p:sp>
      <p:sp>
        <p:nvSpPr>
          <p:cNvPr id="3" name="Content Placeholder 2"/>
          <p:cNvSpPr>
            <a:spLocks noGrp="1"/>
          </p:cNvSpPr>
          <p:nvPr>
            <p:ph idx="1"/>
          </p:nvPr>
        </p:nvSpPr>
        <p:spPr/>
        <p:txBody>
          <a:bodyPr/>
          <a:lstStyle/>
          <a:p>
            <a:r>
              <a:rPr lang="en-US" sz="2400" dirty="0" smtClean="0"/>
              <a:t>Perpendicular lines are two lines that intersect to form right angles (90° angles).</a:t>
            </a:r>
          </a:p>
          <a:p>
            <a:r>
              <a:rPr lang="en-US" sz="2400" dirty="0" smtClean="0"/>
              <a:t>Since lines that form one right angles always form four right angles, you can conclude that two lines are perpendicular, by definition, once you know that any one of the angles they form is a right angle. </a:t>
            </a:r>
          </a:p>
          <a:p>
            <a:r>
              <a:rPr lang="en-US" sz="2400" dirty="0" smtClean="0"/>
              <a:t>We also use the word </a:t>
            </a:r>
            <a:r>
              <a:rPr lang="en-US" sz="2400" i="1" dirty="0" smtClean="0"/>
              <a:t>perpendicular for intersecting rays and segments.</a:t>
            </a:r>
            <a:endParaRPr lang="en-US" sz="2400" dirty="0"/>
          </a:p>
        </p:txBody>
      </p:sp>
      <p:sp>
        <p:nvSpPr>
          <p:cNvPr id="4" name="SMARTPenAnnotation186"/>
          <p:cNvSpPr/>
          <p:nvPr/>
        </p:nvSpPr>
        <p:spPr>
          <a:xfrm>
            <a:off x="6240779" y="4423409"/>
            <a:ext cx="137161" cy="1954531"/>
          </a:xfrm>
          <a:custGeom>
            <a:avLst/>
            <a:gdLst/>
            <a:ahLst/>
            <a:cxnLst/>
            <a:rect l="0" t="0" r="0" b="0"/>
            <a:pathLst>
              <a:path w="137161" h="1954531">
                <a:moveTo>
                  <a:pt x="137160" y="0"/>
                </a:moveTo>
                <a:lnTo>
                  <a:pt x="137160" y="9842"/>
                </a:lnTo>
                <a:lnTo>
                  <a:pt x="133774" y="17498"/>
                </a:lnTo>
                <a:lnTo>
                  <a:pt x="131093" y="23095"/>
                </a:lnTo>
                <a:lnTo>
                  <a:pt x="128114" y="36088"/>
                </a:lnTo>
                <a:lnTo>
                  <a:pt x="125520" y="51599"/>
                </a:lnTo>
                <a:lnTo>
                  <a:pt x="123050" y="61069"/>
                </a:lnTo>
                <a:lnTo>
                  <a:pt x="120133" y="71193"/>
                </a:lnTo>
                <a:lnTo>
                  <a:pt x="116029" y="91509"/>
                </a:lnTo>
                <a:lnTo>
                  <a:pt x="113372" y="130542"/>
                </a:lnTo>
                <a:lnTo>
                  <a:pt x="111142" y="145448"/>
                </a:lnTo>
                <a:lnTo>
                  <a:pt x="108385" y="161735"/>
                </a:lnTo>
                <a:lnTo>
                  <a:pt x="101935" y="210313"/>
                </a:lnTo>
                <a:lnTo>
                  <a:pt x="84967" y="351122"/>
                </a:lnTo>
                <a:lnTo>
                  <a:pt x="80209" y="402628"/>
                </a:lnTo>
                <a:lnTo>
                  <a:pt x="74595" y="451572"/>
                </a:lnTo>
                <a:lnTo>
                  <a:pt x="71254" y="497033"/>
                </a:lnTo>
                <a:lnTo>
                  <a:pt x="68499" y="544754"/>
                </a:lnTo>
                <a:lnTo>
                  <a:pt x="59768" y="651778"/>
                </a:lnTo>
                <a:lnTo>
                  <a:pt x="57044" y="689729"/>
                </a:lnTo>
                <a:lnTo>
                  <a:pt x="51600" y="748930"/>
                </a:lnTo>
                <a:lnTo>
                  <a:pt x="49640" y="793927"/>
                </a:lnTo>
                <a:lnTo>
                  <a:pt x="46882" y="958573"/>
                </a:lnTo>
                <a:lnTo>
                  <a:pt x="45873" y="1157535"/>
                </a:lnTo>
                <a:lnTo>
                  <a:pt x="44553" y="1193330"/>
                </a:lnTo>
                <a:lnTo>
                  <a:pt x="42402" y="1227354"/>
                </a:lnTo>
                <a:lnTo>
                  <a:pt x="39698" y="1260196"/>
                </a:lnTo>
                <a:lnTo>
                  <a:pt x="37895" y="1296061"/>
                </a:lnTo>
                <a:lnTo>
                  <a:pt x="35893" y="1373164"/>
                </a:lnTo>
                <a:lnTo>
                  <a:pt x="31616" y="1423519"/>
                </a:lnTo>
                <a:lnTo>
                  <a:pt x="28698" y="1440503"/>
                </a:lnTo>
                <a:lnTo>
                  <a:pt x="24590" y="1482609"/>
                </a:lnTo>
                <a:lnTo>
                  <a:pt x="23202" y="1529466"/>
                </a:lnTo>
                <a:lnTo>
                  <a:pt x="22860" y="1913768"/>
                </a:lnTo>
                <a:lnTo>
                  <a:pt x="21591" y="1915926"/>
                </a:lnTo>
                <a:lnTo>
                  <a:pt x="19474" y="1917363"/>
                </a:lnTo>
                <a:lnTo>
                  <a:pt x="0" y="195453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87"/>
          <p:cNvSpPr/>
          <p:nvPr/>
        </p:nvSpPr>
        <p:spPr>
          <a:xfrm>
            <a:off x="5143500" y="5063973"/>
            <a:ext cx="2686051" cy="296697"/>
          </a:xfrm>
          <a:custGeom>
            <a:avLst/>
            <a:gdLst/>
            <a:ahLst/>
            <a:cxnLst/>
            <a:rect l="0" t="0" r="0" b="0"/>
            <a:pathLst>
              <a:path w="2686051" h="296697">
                <a:moveTo>
                  <a:pt x="0" y="296696"/>
                </a:moveTo>
                <a:lnTo>
                  <a:pt x="16980" y="288841"/>
                </a:lnTo>
                <a:lnTo>
                  <a:pt x="29866" y="286326"/>
                </a:lnTo>
                <a:lnTo>
                  <a:pt x="109121" y="276282"/>
                </a:lnTo>
                <a:lnTo>
                  <a:pt x="182433" y="272888"/>
                </a:lnTo>
                <a:lnTo>
                  <a:pt x="256857" y="264038"/>
                </a:lnTo>
                <a:lnTo>
                  <a:pt x="313956" y="254873"/>
                </a:lnTo>
                <a:lnTo>
                  <a:pt x="418863" y="245422"/>
                </a:lnTo>
                <a:lnTo>
                  <a:pt x="463021" y="238771"/>
                </a:lnTo>
                <a:lnTo>
                  <a:pt x="516346" y="230221"/>
                </a:lnTo>
                <a:lnTo>
                  <a:pt x="567434" y="222672"/>
                </a:lnTo>
                <a:lnTo>
                  <a:pt x="636900" y="212392"/>
                </a:lnTo>
                <a:lnTo>
                  <a:pt x="670840" y="205041"/>
                </a:lnTo>
                <a:lnTo>
                  <a:pt x="696931" y="198811"/>
                </a:lnTo>
                <a:lnTo>
                  <a:pt x="748300" y="191424"/>
                </a:lnTo>
                <a:lnTo>
                  <a:pt x="784697" y="183869"/>
                </a:lnTo>
                <a:lnTo>
                  <a:pt x="868608" y="172044"/>
                </a:lnTo>
                <a:lnTo>
                  <a:pt x="901651" y="166605"/>
                </a:lnTo>
                <a:lnTo>
                  <a:pt x="926221" y="161709"/>
                </a:lnTo>
                <a:lnTo>
                  <a:pt x="960293" y="154152"/>
                </a:lnTo>
                <a:lnTo>
                  <a:pt x="1013024" y="145914"/>
                </a:lnTo>
                <a:lnTo>
                  <a:pt x="1065255" y="138501"/>
                </a:lnTo>
                <a:lnTo>
                  <a:pt x="1176832" y="131149"/>
                </a:lnTo>
                <a:lnTo>
                  <a:pt x="1234659" y="124483"/>
                </a:lnTo>
                <a:lnTo>
                  <a:pt x="1303613" y="115221"/>
                </a:lnTo>
                <a:lnTo>
                  <a:pt x="1352244" y="110708"/>
                </a:lnTo>
                <a:lnTo>
                  <a:pt x="1404324" y="104030"/>
                </a:lnTo>
                <a:lnTo>
                  <a:pt x="1457886" y="101441"/>
                </a:lnTo>
                <a:lnTo>
                  <a:pt x="1502294" y="93357"/>
                </a:lnTo>
                <a:lnTo>
                  <a:pt x="1576582" y="86520"/>
                </a:lnTo>
                <a:lnTo>
                  <a:pt x="1651622" y="81599"/>
                </a:lnTo>
                <a:lnTo>
                  <a:pt x="1734943" y="79799"/>
                </a:lnTo>
                <a:lnTo>
                  <a:pt x="1803107" y="76221"/>
                </a:lnTo>
                <a:lnTo>
                  <a:pt x="1852941" y="70437"/>
                </a:lnTo>
                <a:lnTo>
                  <a:pt x="1989199" y="61311"/>
                </a:lnTo>
                <a:lnTo>
                  <a:pt x="2058499" y="56773"/>
                </a:lnTo>
                <a:lnTo>
                  <a:pt x="2117557" y="47949"/>
                </a:lnTo>
                <a:lnTo>
                  <a:pt x="2156103" y="40939"/>
                </a:lnTo>
                <a:lnTo>
                  <a:pt x="2228779" y="35215"/>
                </a:lnTo>
                <a:lnTo>
                  <a:pt x="2312031" y="26075"/>
                </a:lnTo>
                <a:lnTo>
                  <a:pt x="2382676" y="19720"/>
                </a:lnTo>
                <a:lnTo>
                  <a:pt x="2458154" y="13546"/>
                </a:lnTo>
                <a:lnTo>
                  <a:pt x="2557308" y="10019"/>
                </a:lnTo>
                <a:lnTo>
                  <a:pt x="2624535" y="1151"/>
                </a:lnTo>
                <a:lnTo>
                  <a:pt x="2653854" y="0"/>
                </a:lnTo>
                <a:lnTo>
                  <a:pt x="2662046" y="1109"/>
                </a:lnTo>
                <a:lnTo>
                  <a:pt x="2668777" y="3118"/>
                </a:lnTo>
                <a:lnTo>
                  <a:pt x="2686050" y="1094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88"/>
          <p:cNvSpPr/>
          <p:nvPr/>
        </p:nvSpPr>
        <p:spPr>
          <a:xfrm>
            <a:off x="7635240" y="4976894"/>
            <a:ext cx="296619" cy="280907"/>
          </a:xfrm>
          <a:custGeom>
            <a:avLst/>
            <a:gdLst/>
            <a:ahLst/>
            <a:cxnLst/>
            <a:rect l="0" t="0" r="0" b="0"/>
            <a:pathLst>
              <a:path w="296619" h="280907">
                <a:moveTo>
                  <a:pt x="45719" y="6585"/>
                </a:moveTo>
                <a:lnTo>
                  <a:pt x="39652" y="518"/>
                </a:lnTo>
                <a:lnTo>
                  <a:pt x="37864" y="0"/>
                </a:lnTo>
                <a:lnTo>
                  <a:pt x="36673" y="925"/>
                </a:lnTo>
                <a:lnTo>
                  <a:pt x="35878" y="2812"/>
                </a:lnTo>
                <a:lnTo>
                  <a:pt x="37889" y="4070"/>
                </a:lnTo>
                <a:lnTo>
                  <a:pt x="46895" y="5467"/>
                </a:lnTo>
                <a:lnTo>
                  <a:pt x="54111" y="6254"/>
                </a:lnTo>
                <a:lnTo>
                  <a:pt x="62317" y="6487"/>
                </a:lnTo>
                <a:lnTo>
                  <a:pt x="154331" y="6583"/>
                </a:lnTo>
                <a:lnTo>
                  <a:pt x="165117" y="7854"/>
                </a:lnTo>
                <a:lnTo>
                  <a:pt x="177388" y="9971"/>
                </a:lnTo>
                <a:lnTo>
                  <a:pt x="190649" y="12652"/>
                </a:lnTo>
                <a:lnTo>
                  <a:pt x="202028" y="14440"/>
                </a:lnTo>
                <a:lnTo>
                  <a:pt x="212156" y="15632"/>
                </a:lnTo>
                <a:lnTo>
                  <a:pt x="221447" y="16427"/>
                </a:lnTo>
                <a:lnTo>
                  <a:pt x="231451" y="18226"/>
                </a:lnTo>
                <a:lnTo>
                  <a:pt x="241931" y="20696"/>
                </a:lnTo>
                <a:lnTo>
                  <a:pt x="252727" y="23612"/>
                </a:lnTo>
                <a:lnTo>
                  <a:pt x="261194" y="25557"/>
                </a:lnTo>
                <a:lnTo>
                  <a:pt x="268110" y="26853"/>
                </a:lnTo>
                <a:lnTo>
                  <a:pt x="273989" y="27717"/>
                </a:lnTo>
                <a:lnTo>
                  <a:pt x="277909" y="29563"/>
                </a:lnTo>
                <a:lnTo>
                  <a:pt x="280523" y="32064"/>
                </a:lnTo>
                <a:lnTo>
                  <a:pt x="282265" y="35001"/>
                </a:lnTo>
                <a:lnTo>
                  <a:pt x="284697" y="36959"/>
                </a:lnTo>
                <a:lnTo>
                  <a:pt x="287588" y="38264"/>
                </a:lnTo>
                <a:lnTo>
                  <a:pt x="295285" y="40360"/>
                </a:lnTo>
                <a:lnTo>
                  <a:pt x="295916" y="41801"/>
                </a:lnTo>
                <a:lnTo>
                  <a:pt x="296618" y="46791"/>
                </a:lnTo>
                <a:lnTo>
                  <a:pt x="294265" y="49899"/>
                </a:lnTo>
                <a:lnTo>
                  <a:pt x="290156" y="53241"/>
                </a:lnTo>
                <a:lnTo>
                  <a:pt x="284878" y="56739"/>
                </a:lnTo>
                <a:lnTo>
                  <a:pt x="275625" y="64013"/>
                </a:lnTo>
                <a:lnTo>
                  <a:pt x="267279" y="71479"/>
                </a:lnTo>
                <a:lnTo>
                  <a:pt x="259338" y="79030"/>
                </a:lnTo>
                <a:lnTo>
                  <a:pt x="255441" y="81552"/>
                </a:lnTo>
                <a:lnTo>
                  <a:pt x="247726" y="84354"/>
                </a:lnTo>
                <a:lnTo>
                  <a:pt x="242621" y="87641"/>
                </a:lnTo>
                <a:lnTo>
                  <a:pt x="236677" y="92372"/>
                </a:lnTo>
                <a:lnTo>
                  <a:pt x="230175" y="98067"/>
                </a:lnTo>
                <a:lnTo>
                  <a:pt x="219563" y="107780"/>
                </a:lnTo>
                <a:lnTo>
                  <a:pt x="214955" y="112149"/>
                </a:lnTo>
                <a:lnTo>
                  <a:pt x="208073" y="117601"/>
                </a:lnTo>
                <a:lnTo>
                  <a:pt x="199676" y="123776"/>
                </a:lnTo>
                <a:lnTo>
                  <a:pt x="190266" y="130433"/>
                </a:lnTo>
                <a:lnTo>
                  <a:pt x="182724" y="136140"/>
                </a:lnTo>
                <a:lnTo>
                  <a:pt x="176426" y="141215"/>
                </a:lnTo>
                <a:lnTo>
                  <a:pt x="170957" y="145869"/>
                </a:lnTo>
                <a:lnTo>
                  <a:pt x="164771" y="150241"/>
                </a:lnTo>
                <a:lnTo>
                  <a:pt x="158107" y="154426"/>
                </a:lnTo>
                <a:lnTo>
                  <a:pt x="151125" y="158485"/>
                </a:lnTo>
                <a:lnTo>
                  <a:pt x="145199" y="162462"/>
                </a:lnTo>
                <a:lnTo>
                  <a:pt x="139980" y="166383"/>
                </a:lnTo>
                <a:lnTo>
                  <a:pt x="135229" y="170267"/>
                </a:lnTo>
                <a:lnTo>
                  <a:pt x="126565" y="174583"/>
                </a:lnTo>
                <a:lnTo>
                  <a:pt x="122477" y="175734"/>
                </a:lnTo>
                <a:lnTo>
                  <a:pt x="117211" y="177771"/>
                </a:lnTo>
                <a:lnTo>
                  <a:pt x="111161" y="180399"/>
                </a:lnTo>
                <a:lnTo>
                  <a:pt x="104587" y="183422"/>
                </a:lnTo>
                <a:lnTo>
                  <a:pt x="98934" y="186706"/>
                </a:lnTo>
                <a:lnTo>
                  <a:pt x="93895" y="190166"/>
                </a:lnTo>
                <a:lnTo>
                  <a:pt x="84912" y="197397"/>
                </a:lnTo>
                <a:lnTo>
                  <a:pt x="76684" y="204843"/>
                </a:lnTo>
                <a:lnTo>
                  <a:pt x="73984" y="208608"/>
                </a:lnTo>
                <a:lnTo>
                  <a:pt x="70981" y="216176"/>
                </a:lnTo>
                <a:lnTo>
                  <a:pt x="66371" y="221243"/>
                </a:lnTo>
                <a:lnTo>
                  <a:pt x="59487" y="227160"/>
                </a:lnTo>
                <a:lnTo>
                  <a:pt x="51088" y="233645"/>
                </a:lnTo>
                <a:lnTo>
                  <a:pt x="44218" y="240509"/>
                </a:lnTo>
                <a:lnTo>
                  <a:pt x="38369" y="247625"/>
                </a:lnTo>
                <a:lnTo>
                  <a:pt x="33199" y="254908"/>
                </a:lnTo>
                <a:lnTo>
                  <a:pt x="28482" y="261034"/>
                </a:lnTo>
                <a:lnTo>
                  <a:pt x="24069" y="266388"/>
                </a:lnTo>
                <a:lnTo>
                  <a:pt x="0" y="280906"/>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89"/>
          <p:cNvSpPr/>
          <p:nvPr/>
        </p:nvSpPr>
        <p:spPr>
          <a:xfrm>
            <a:off x="5132070" y="5219177"/>
            <a:ext cx="160021" cy="324374"/>
          </a:xfrm>
          <a:custGeom>
            <a:avLst/>
            <a:gdLst/>
            <a:ahLst/>
            <a:cxnLst/>
            <a:rect l="0" t="0" r="0" b="0"/>
            <a:pathLst>
              <a:path w="160021" h="324374">
                <a:moveTo>
                  <a:pt x="0" y="164352"/>
                </a:moveTo>
                <a:lnTo>
                  <a:pt x="18203" y="152217"/>
                </a:lnTo>
                <a:lnTo>
                  <a:pt x="32455" y="137212"/>
                </a:lnTo>
                <a:lnTo>
                  <a:pt x="50847" y="115779"/>
                </a:lnTo>
                <a:lnTo>
                  <a:pt x="71998" y="90060"/>
                </a:lnTo>
                <a:lnTo>
                  <a:pt x="92448" y="66564"/>
                </a:lnTo>
                <a:lnTo>
                  <a:pt x="112432" y="44550"/>
                </a:lnTo>
                <a:lnTo>
                  <a:pt x="150576" y="3549"/>
                </a:lnTo>
                <a:lnTo>
                  <a:pt x="153724" y="0"/>
                </a:lnTo>
                <a:lnTo>
                  <a:pt x="148203" y="5254"/>
                </a:lnTo>
                <a:lnTo>
                  <a:pt x="121748" y="31412"/>
                </a:lnTo>
                <a:lnTo>
                  <a:pt x="104025" y="47786"/>
                </a:lnTo>
                <a:lnTo>
                  <a:pt x="64013" y="82912"/>
                </a:lnTo>
                <a:lnTo>
                  <a:pt x="46485" y="96088"/>
                </a:lnTo>
                <a:lnTo>
                  <a:pt x="30990" y="106143"/>
                </a:lnTo>
                <a:lnTo>
                  <a:pt x="16850" y="114116"/>
                </a:lnTo>
                <a:lnTo>
                  <a:pt x="8693" y="121972"/>
                </a:lnTo>
                <a:lnTo>
                  <a:pt x="4525" y="129749"/>
                </a:lnTo>
                <a:lnTo>
                  <a:pt x="3017" y="137473"/>
                </a:lnTo>
                <a:lnTo>
                  <a:pt x="7091" y="148973"/>
                </a:lnTo>
                <a:lnTo>
                  <a:pt x="14887" y="162990"/>
                </a:lnTo>
                <a:lnTo>
                  <a:pt x="25165" y="178684"/>
                </a:lnTo>
                <a:lnTo>
                  <a:pt x="39636" y="195497"/>
                </a:lnTo>
                <a:lnTo>
                  <a:pt x="56904" y="213055"/>
                </a:lnTo>
                <a:lnTo>
                  <a:pt x="107453" y="261333"/>
                </a:lnTo>
                <a:lnTo>
                  <a:pt x="160020" y="324373"/>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90"/>
          <p:cNvSpPr/>
          <p:nvPr/>
        </p:nvSpPr>
        <p:spPr>
          <a:xfrm>
            <a:off x="5990908" y="6172200"/>
            <a:ext cx="467043" cy="331413"/>
          </a:xfrm>
          <a:custGeom>
            <a:avLst/>
            <a:gdLst/>
            <a:ahLst/>
            <a:cxnLst/>
            <a:rect l="0" t="0" r="0" b="0"/>
            <a:pathLst>
              <a:path w="467043" h="331413">
                <a:moveTo>
                  <a:pt x="9842" y="182879"/>
                </a:moveTo>
                <a:lnTo>
                  <a:pt x="0" y="173038"/>
                </a:lnTo>
                <a:lnTo>
                  <a:pt x="741" y="172508"/>
                </a:lnTo>
                <a:lnTo>
                  <a:pt x="8392" y="171589"/>
                </a:lnTo>
                <a:lnTo>
                  <a:pt x="19357" y="174899"/>
                </a:lnTo>
                <a:lnTo>
                  <a:pt x="27615" y="177558"/>
                </a:lnTo>
                <a:lnTo>
                  <a:pt x="40178" y="180515"/>
                </a:lnTo>
                <a:lnTo>
                  <a:pt x="45306" y="181304"/>
                </a:lnTo>
                <a:lnTo>
                  <a:pt x="49994" y="184369"/>
                </a:lnTo>
                <a:lnTo>
                  <a:pt x="58590" y="194548"/>
                </a:lnTo>
                <a:lnTo>
                  <a:pt x="70031" y="204152"/>
                </a:lnTo>
                <a:lnTo>
                  <a:pt x="82313" y="212654"/>
                </a:lnTo>
                <a:lnTo>
                  <a:pt x="92004" y="220666"/>
                </a:lnTo>
                <a:lnTo>
                  <a:pt x="97636" y="227121"/>
                </a:lnTo>
                <a:lnTo>
                  <a:pt x="103932" y="235234"/>
                </a:lnTo>
                <a:lnTo>
                  <a:pt x="110668" y="244452"/>
                </a:lnTo>
                <a:lnTo>
                  <a:pt x="121540" y="254695"/>
                </a:lnTo>
                <a:lnTo>
                  <a:pt x="126217" y="257427"/>
                </a:lnTo>
                <a:lnTo>
                  <a:pt x="129335" y="260517"/>
                </a:lnTo>
                <a:lnTo>
                  <a:pt x="131414" y="263848"/>
                </a:lnTo>
                <a:lnTo>
                  <a:pt x="132800" y="267339"/>
                </a:lnTo>
                <a:lnTo>
                  <a:pt x="137726" y="274603"/>
                </a:lnTo>
                <a:lnTo>
                  <a:pt x="140818" y="278319"/>
                </a:lnTo>
                <a:lnTo>
                  <a:pt x="144150" y="280796"/>
                </a:lnTo>
                <a:lnTo>
                  <a:pt x="151238" y="283548"/>
                </a:lnTo>
                <a:lnTo>
                  <a:pt x="153635" y="285551"/>
                </a:lnTo>
                <a:lnTo>
                  <a:pt x="155234" y="288157"/>
                </a:lnTo>
                <a:lnTo>
                  <a:pt x="156300" y="291164"/>
                </a:lnTo>
                <a:lnTo>
                  <a:pt x="158281" y="293169"/>
                </a:lnTo>
                <a:lnTo>
                  <a:pt x="160871" y="294506"/>
                </a:lnTo>
                <a:lnTo>
                  <a:pt x="163868" y="295397"/>
                </a:lnTo>
                <a:lnTo>
                  <a:pt x="165865" y="297261"/>
                </a:lnTo>
                <a:lnTo>
                  <a:pt x="167198" y="299774"/>
                </a:lnTo>
                <a:lnTo>
                  <a:pt x="168085" y="302719"/>
                </a:lnTo>
                <a:lnTo>
                  <a:pt x="171218" y="305953"/>
                </a:lnTo>
                <a:lnTo>
                  <a:pt x="186491" y="316571"/>
                </a:lnTo>
                <a:lnTo>
                  <a:pt x="199624" y="326490"/>
                </a:lnTo>
                <a:lnTo>
                  <a:pt x="207643" y="329257"/>
                </a:lnTo>
                <a:lnTo>
                  <a:pt x="219297" y="330813"/>
                </a:lnTo>
                <a:lnTo>
                  <a:pt x="233343" y="331340"/>
                </a:lnTo>
                <a:lnTo>
                  <a:pt x="236175" y="331412"/>
                </a:lnTo>
                <a:lnTo>
                  <a:pt x="249906" y="325385"/>
                </a:lnTo>
                <a:lnTo>
                  <a:pt x="259624" y="322415"/>
                </a:lnTo>
                <a:lnTo>
                  <a:pt x="272234" y="320743"/>
                </a:lnTo>
                <a:lnTo>
                  <a:pt x="276210" y="320509"/>
                </a:lnTo>
                <a:lnTo>
                  <a:pt x="280130" y="319082"/>
                </a:lnTo>
                <a:lnTo>
                  <a:pt x="287873" y="314111"/>
                </a:lnTo>
                <a:lnTo>
                  <a:pt x="290446" y="311007"/>
                </a:lnTo>
                <a:lnTo>
                  <a:pt x="292161" y="307668"/>
                </a:lnTo>
                <a:lnTo>
                  <a:pt x="293304" y="304172"/>
                </a:lnTo>
                <a:lnTo>
                  <a:pt x="297962" y="296900"/>
                </a:lnTo>
                <a:lnTo>
                  <a:pt x="300981" y="293183"/>
                </a:lnTo>
                <a:lnTo>
                  <a:pt x="304265" y="286896"/>
                </a:lnTo>
                <a:lnTo>
                  <a:pt x="307724" y="278894"/>
                </a:lnTo>
                <a:lnTo>
                  <a:pt x="311300" y="269749"/>
                </a:lnTo>
                <a:lnTo>
                  <a:pt x="318660" y="249428"/>
                </a:lnTo>
                <a:lnTo>
                  <a:pt x="322401" y="238675"/>
                </a:lnTo>
                <a:lnTo>
                  <a:pt x="327434" y="227696"/>
                </a:lnTo>
                <a:lnTo>
                  <a:pt x="333330" y="216567"/>
                </a:lnTo>
                <a:lnTo>
                  <a:pt x="339800" y="205338"/>
                </a:lnTo>
                <a:lnTo>
                  <a:pt x="346654" y="194042"/>
                </a:lnTo>
                <a:lnTo>
                  <a:pt x="361043" y="171330"/>
                </a:lnTo>
                <a:lnTo>
                  <a:pt x="370975" y="153590"/>
                </a:lnTo>
                <a:lnTo>
                  <a:pt x="405416" y="87700"/>
                </a:lnTo>
                <a:lnTo>
                  <a:pt x="419756" y="59721"/>
                </a:lnTo>
                <a:lnTo>
                  <a:pt x="425358" y="51244"/>
                </a:lnTo>
                <a:lnTo>
                  <a:pt x="430362" y="45592"/>
                </a:lnTo>
                <a:lnTo>
                  <a:pt x="434969" y="41824"/>
                </a:lnTo>
                <a:lnTo>
                  <a:pt x="440580" y="35503"/>
                </a:lnTo>
                <a:lnTo>
                  <a:pt x="446860" y="27478"/>
                </a:lnTo>
                <a:lnTo>
                  <a:pt x="467042"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91"/>
          <p:cNvSpPr/>
          <p:nvPr/>
        </p:nvSpPr>
        <p:spPr>
          <a:xfrm>
            <a:off x="6160770" y="4297810"/>
            <a:ext cx="411481" cy="217041"/>
          </a:xfrm>
          <a:custGeom>
            <a:avLst/>
            <a:gdLst/>
            <a:ahLst/>
            <a:cxnLst/>
            <a:rect l="0" t="0" r="0" b="0"/>
            <a:pathLst>
              <a:path w="411481" h="217041">
                <a:moveTo>
                  <a:pt x="0" y="205609"/>
                </a:moveTo>
                <a:lnTo>
                  <a:pt x="6067" y="199542"/>
                </a:lnTo>
                <a:lnTo>
                  <a:pt x="9125" y="197754"/>
                </a:lnTo>
                <a:lnTo>
                  <a:pt x="19495" y="193969"/>
                </a:lnTo>
                <a:lnTo>
                  <a:pt x="26867" y="188582"/>
                </a:lnTo>
                <a:lnTo>
                  <a:pt x="32091" y="184478"/>
                </a:lnTo>
                <a:lnTo>
                  <a:pt x="40086" y="180131"/>
                </a:lnTo>
                <a:lnTo>
                  <a:pt x="45774" y="177194"/>
                </a:lnTo>
                <a:lnTo>
                  <a:pt x="52106" y="172696"/>
                </a:lnTo>
                <a:lnTo>
                  <a:pt x="58867" y="167157"/>
                </a:lnTo>
                <a:lnTo>
                  <a:pt x="65915" y="160924"/>
                </a:lnTo>
                <a:lnTo>
                  <a:pt x="75693" y="154229"/>
                </a:lnTo>
                <a:lnTo>
                  <a:pt x="87292" y="147226"/>
                </a:lnTo>
                <a:lnTo>
                  <a:pt x="100104" y="140017"/>
                </a:lnTo>
                <a:lnTo>
                  <a:pt x="112456" y="130131"/>
                </a:lnTo>
                <a:lnTo>
                  <a:pt x="124500" y="118461"/>
                </a:lnTo>
                <a:lnTo>
                  <a:pt x="152882" y="87924"/>
                </a:lnTo>
                <a:lnTo>
                  <a:pt x="159071" y="81433"/>
                </a:lnTo>
                <a:lnTo>
                  <a:pt x="167007" y="74565"/>
                </a:lnTo>
                <a:lnTo>
                  <a:pt x="176108" y="67447"/>
                </a:lnTo>
                <a:lnTo>
                  <a:pt x="185985" y="60161"/>
                </a:lnTo>
                <a:lnTo>
                  <a:pt x="193840" y="54034"/>
                </a:lnTo>
                <a:lnTo>
                  <a:pt x="200347" y="48679"/>
                </a:lnTo>
                <a:lnTo>
                  <a:pt x="213847" y="37027"/>
                </a:lnTo>
                <a:lnTo>
                  <a:pt x="234388" y="16806"/>
                </a:lnTo>
                <a:lnTo>
                  <a:pt x="242618" y="11160"/>
                </a:lnTo>
                <a:lnTo>
                  <a:pt x="250645" y="7397"/>
                </a:lnTo>
                <a:lnTo>
                  <a:pt x="258537" y="4887"/>
                </a:lnTo>
                <a:lnTo>
                  <a:pt x="270692" y="2100"/>
                </a:lnTo>
                <a:lnTo>
                  <a:pt x="280327" y="861"/>
                </a:lnTo>
                <a:lnTo>
                  <a:pt x="292892" y="163"/>
                </a:lnTo>
                <a:lnTo>
                  <a:pt x="300777" y="0"/>
                </a:lnTo>
                <a:lnTo>
                  <a:pt x="304658" y="1227"/>
                </a:lnTo>
                <a:lnTo>
                  <a:pt x="312356" y="5976"/>
                </a:lnTo>
                <a:lnTo>
                  <a:pt x="317457" y="10290"/>
                </a:lnTo>
                <a:lnTo>
                  <a:pt x="323398" y="15707"/>
                </a:lnTo>
                <a:lnTo>
                  <a:pt x="329898" y="21858"/>
                </a:lnTo>
                <a:lnTo>
                  <a:pt x="335502" y="31038"/>
                </a:lnTo>
                <a:lnTo>
                  <a:pt x="340508" y="42239"/>
                </a:lnTo>
                <a:lnTo>
                  <a:pt x="349456" y="66960"/>
                </a:lnTo>
                <a:lnTo>
                  <a:pt x="357667" y="90648"/>
                </a:lnTo>
                <a:lnTo>
                  <a:pt x="361634" y="101028"/>
                </a:lnTo>
                <a:lnTo>
                  <a:pt x="365550" y="110489"/>
                </a:lnTo>
                <a:lnTo>
                  <a:pt x="369429" y="119336"/>
                </a:lnTo>
                <a:lnTo>
                  <a:pt x="372016" y="126504"/>
                </a:lnTo>
                <a:lnTo>
                  <a:pt x="373741" y="132552"/>
                </a:lnTo>
                <a:lnTo>
                  <a:pt x="374890" y="137855"/>
                </a:lnTo>
                <a:lnTo>
                  <a:pt x="376927" y="142660"/>
                </a:lnTo>
                <a:lnTo>
                  <a:pt x="379554" y="147133"/>
                </a:lnTo>
                <a:lnTo>
                  <a:pt x="382576" y="151385"/>
                </a:lnTo>
                <a:lnTo>
                  <a:pt x="384590" y="155490"/>
                </a:lnTo>
                <a:lnTo>
                  <a:pt x="385934" y="159496"/>
                </a:lnTo>
                <a:lnTo>
                  <a:pt x="386829" y="163437"/>
                </a:lnTo>
                <a:lnTo>
                  <a:pt x="387426" y="168605"/>
                </a:lnTo>
                <a:lnTo>
                  <a:pt x="387824" y="174590"/>
                </a:lnTo>
                <a:lnTo>
                  <a:pt x="388089" y="181120"/>
                </a:lnTo>
                <a:lnTo>
                  <a:pt x="390806" y="188013"/>
                </a:lnTo>
                <a:lnTo>
                  <a:pt x="395157" y="195148"/>
                </a:lnTo>
                <a:lnTo>
                  <a:pt x="411480" y="21704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92"/>
          <p:cNvSpPr/>
          <p:nvPr/>
        </p:nvSpPr>
        <p:spPr>
          <a:xfrm>
            <a:off x="6277268" y="4904080"/>
            <a:ext cx="339731" cy="250850"/>
          </a:xfrm>
          <a:custGeom>
            <a:avLst/>
            <a:gdLst/>
            <a:ahLst/>
            <a:cxnLst/>
            <a:rect l="0" t="0" r="0" b="0"/>
            <a:pathLst>
              <a:path w="339731" h="250850">
                <a:moveTo>
                  <a:pt x="32091" y="10820"/>
                </a:moveTo>
                <a:lnTo>
                  <a:pt x="26024" y="10820"/>
                </a:lnTo>
                <a:lnTo>
                  <a:pt x="22966" y="12090"/>
                </a:lnTo>
                <a:lnTo>
                  <a:pt x="12595" y="18675"/>
                </a:lnTo>
                <a:lnTo>
                  <a:pt x="5224" y="20660"/>
                </a:lnTo>
                <a:lnTo>
                  <a:pt x="2750" y="22460"/>
                </a:lnTo>
                <a:lnTo>
                  <a:pt x="1100" y="24930"/>
                </a:lnTo>
                <a:lnTo>
                  <a:pt x="0" y="27846"/>
                </a:lnTo>
                <a:lnTo>
                  <a:pt x="1807" y="28521"/>
                </a:lnTo>
                <a:lnTo>
                  <a:pt x="16486" y="24672"/>
                </a:lnTo>
                <a:lnTo>
                  <a:pt x="22958" y="23864"/>
                </a:lnTo>
                <a:lnTo>
                  <a:pt x="29812" y="23326"/>
                </a:lnTo>
                <a:lnTo>
                  <a:pt x="40732" y="22967"/>
                </a:lnTo>
                <a:lnTo>
                  <a:pt x="100497" y="22391"/>
                </a:lnTo>
                <a:lnTo>
                  <a:pt x="167665" y="22278"/>
                </a:lnTo>
                <a:lnTo>
                  <a:pt x="187244" y="20998"/>
                </a:lnTo>
                <a:lnTo>
                  <a:pt x="207916" y="18875"/>
                </a:lnTo>
                <a:lnTo>
                  <a:pt x="229318" y="16190"/>
                </a:lnTo>
                <a:lnTo>
                  <a:pt x="247396" y="13130"/>
                </a:lnTo>
                <a:lnTo>
                  <a:pt x="263258" y="9820"/>
                </a:lnTo>
                <a:lnTo>
                  <a:pt x="277642" y="6343"/>
                </a:lnTo>
                <a:lnTo>
                  <a:pt x="289773" y="4025"/>
                </a:lnTo>
                <a:lnTo>
                  <a:pt x="300398" y="2480"/>
                </a:lnTo>
                <a:lnTo>
                  <a:pt x="310022" y="1450"/>
                </a:lnTo>
                <a:lnTo>
                  <a:pt x="317709" y="763"/>
                </a:lnTo>
                <a:lnTo>
                  <a:pt x="324104" y="305"/>
                </a:lnTo>
                <a:lnTo>
                  <a:pt x="329636" y="0"/>
                </a:lnTo>
                <a:lnTo>
                  <a:pt x="333325" y="1067"/>
                </a:lnTo>
                <a:lnTo>
                  <a:pt x="335784" y="3047"/>
                </a:lnTo>
                <a:lnTo>
                  <a:pt x="337422" y="5638"/>
                </a:lnTo>
                <a:lnTo>
                  <a:pt x="338516" y="11175"/>
                </a:lnTo>
                <a:lnTo>
                  <a:pt x="339244" y="18677"/>
                </a:lnTo>
                <a:lnTo>
                  <a:pt x="339730" y="27487"/>
                </a:lnTo>
                <a:lnTo>
                  <a:pt x="338783" y="38441"/>
                </a:lnTo>
                <a:lnTo>
                  <a:pt x="336884" y="50824"/>
                </a:lnTo>
                <a:lnTo>
                  <a:pt x="334346" y="64159"/>
                </a:lnTo>
                <a:lnTo>
                  <a:pt x="332654" y="80670"/>
                </a:lnTo>
                <a:lnTo>
                  <a:pt x="331527" y="99296"/>
                </a:lnTo>
                <a:lnTo>
                  <a:pt x="330274" y="137772"/>
                </a:lnTo>
                <a:lnTo>
                  <a:pt x="329359" y="208942"/>
                </a:lnTo>
                <a:lnTo>
                  <a:pt x="329272" y="239385"/>
                </a:lnTo>
                <a:lnTo>
                  <a:pt x="317841" y="250849"/>
                </a:lnTo>
              </a:path>
            </a:pathLst>
          </a:custGeom>
          <a:ln w="38100" cap="flat" cmpd="sng" algn="ctr">
            <a:solidFill>
              <a:srgbClr val="FF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perpendicular lines</a:t>
            </a:r>
            <a:endParaRPr lang="en-US" dirty="0"/>
          </a:p>
        </p:txBody>
      </p:sp>
      <p:sp>
        <p:nvSpPr>
          <p:cNvPr id="3" name="Content Placeholder 2"/>
          <p:cNvSpPr>
            <a:spLocks noGrp="1"/>
          </p:cNvSpPr>
          <p:nvPr>
            <p:ph idx="1"/>
          </p:nvPr>
        </p:nvSpPr>
        <p:spPr/>
        <p:txBody>
          <a:bodyPr/>
          <a:lstStyle/>
          <a:p>
            <a:r>
              <a:rPr lang="en-US" dirty="0" smtClean="0"/>
              <a:t>Notice the mark that shows a 90 degree angle.  </a:t>
            </a:r>
          </a:p>
          <a:p>
            <a:pPr>
              <a:buNone/>
            </a:pPr>
            <a:endParaRPr lang="en-US" dirty="0"/>
          </a:p>
        </p:txBody>
      </p:sp>
      <p:pic>
        <p:nvPicPr>
          <p:cNvPr id="31746" name="Picture 2"/>
          <p:cNvPicPr>
            <a:picLocks noChangeAspect="1" noChangeArrowheads="1"/>
          </p:cNvPicPr>
          <p:nvPr/>
        </p:nvPicPr>
        <p:blipFill>
          <a:blip r:embed="rId3"/>
          <a:srcRect/>
          <a:stretch>
            <a:fillRect/>
          </a:stretch>
        </p:blipFill>
        <p:spPr bwMode="auto">
          <a:xfrm>
            <a:off x="2743200" y="2209800"/>
            <a:ext cx="4458356" cy="3886200"/>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urple Ghost">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Purple Ghost</Template>
  <TotalTime>197</TotalTime>
  <Words>713</Words>
  <Application>Microsoft Office PowerPoint</Application>
  <PresentationFormat>On-screen Show (4:3)</PresentationFormat>
  <Paragraphs>95</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Purple Ghost</vt:lpstr>
      <vt:lpstr>Special angles, perpendicular lines, and parallel lines and planes</vt:lpstr>
      <vt:lpstr>Complementary angles</vt:lpstr>
      <vt:lpstr>More complementary angles</vt:lpstr>
      <vt:lpstr>Even more complementary angles</vt:lpstr>
      <vt:lpstr>Supplementary Angles</vt:lpstr>
      <vt:lpstr>More supplementary angles</vt:lpstr>
      <vt:lpstr>Vertical angles</vt:lpstr>
      <vt:lpstr>Perpendicular lines</vt:lpstr>
      <vt:lpstr>More about perpendicular lines</vt:lpstr>
      <vt:lpstr>Theorems</vt:lpstr>
      <vt:lpstr>A few terms</vt:lpstr>
      <vt:lpstr>More parallels</vt:lpstr>
      <vt:lpstr>What is a transversal?</vt:lpstr>
      <vt:lpstr>Angles formed by a transversal</vt:lpstr>
      <vt:lpstr>More about the angles formed by a transversal</vt:lpstr>
      <vt:lpstr>Corresponding angles</vt:lpstr>
      <vt:lpstr>Another postulate</vt:lpstr>
      <vt:lpstr>A few theorems</vt:lpstr>
      <vt:lpstr>Theorems, continued</vt:lpstr>
      <vt:lpstr>More theorems</vt:lpstr>
      <vt:lpstr>Postulate 11</vt:lpstr>
      <vt:lpstr>Theorem…</vt:lpstr>
      <vt:lpstr>And another</vt:lpstr>
      <vt:lpstr>Yet another</vt:lpstr>
      <vt:lpstr>And more</vt:lpstr>
      <vt:lpstr>And even more</vt:lpstr>
      <vt:lpstr>The very last one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angles and perpendicular lines</dc:title>
  <dc:creator>Ameena</dc:creator>
  <cp:lastModifiedBy>Ameena</cp:lastModifiedBy>
  <cp:revision>20</cp:revision>
  <dcterms:created xsi:type="dcterms:W3CDTF">2008-04-02T21:48:30Z</dcterms:created>
  <dcterms:modified xsi:type="dcterms:W3CDTF">2008-04-10T20:02:52Z</dcterms:modified>
</cp:coreProperties>
</file>